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60"/>
  </p:notesMasterIdLst>
  <p:handoutMasterIdLst>
    <p:handoutMasterId r:id="rId61"/>
  </p:handoutMasterIdLst>
  <p:sldIdLst>
    <p:sldId id="1352" r:id="rId2"/>
    <p:sldId id="1376" r:id="rId3"/>
    <p:sldId id="1368" r:id="rId4"/>
    <p:sldId id="1369" r:id="rId5"/>
    <p:sldId id="1370" r:id="rId6"/>
    <p:sldId id="1378" r:id="rId7"/>
    <p:sldId id="275" r:id="rId8"/>
    <p:sldId id="1377" r:id="rId9"/>
    <p:sldId id="1379" r:id="rId10"/>
    <p:sldId id="1380" r:id="rId11"/>
    <p:sldId id="1381" r:id="rId12"/>
    <p:sldId id="1382" r:id="rId13"/>
    <p:sldId id="1373" r:id="rId14"/>
    <p:sldId id="1371" r:id="rId15"/>
    <p:sldId id="1326" r:id="rId16"/>
    <p:sldId id="1327" r:id="rId17"/>
    <p:sldId id="1328" r:id="rId18"/>
    <p:sldId id="1329" r:id="rId19"/>
    <p:sldId id="1330" r:id="rId20"/>
    <p:sldId id="1331" r:id="rId21"/>
    <p:sldId id="1332" r:id="rId22"/>
    <p:sldId id="1364" r:id="rId23"/>
    <p:sldId id="1365" r:id="rId24"/>
    <p:sldId id="1366" r:id="rId25"/>
    <p:sldId id="1367" r:id="rId26"/>
    <p:sldId id="1333" r:id="rId27"/>
    <p:sldId id="1334" r:id="rId28"/>
    <p:sldId id="1342" r:id="rId29"/>
    <p:sldId id="1343" r:id="rId30"/>
    <p:sldId id="1335" r:id="rId31"/>
    <p:sldId id="1336" r:id="rId32"/>
    <p:sldId id="1338" r:id="rId33"/>
    <p:sldId id="1339" r:id="rId34"/>
    <p:sldId id="1340" r:id="rId35"/>
    <p:sldId id="1341" r:id="rId36"/>
    <p:sldId id="1374" r:id="rId37"/>
    <p:sldId id="1390" r:id="rId38"/>
    <p:sldId id="1375" r:id="rId39"/>
    <p:sldId id="1383" r:id="rId40"/>
    <p:sldId id="1384" r:id="rId41"/>
    <p:sldId id="1385" r:id="rId42"/>
    <p:sldId id="1386" r:id="rId43"/>
    <p:sldId id="1387" r:id="rId44"/>
    <p:sldId id="1388" r:id="rId45"/>
    <p:sldId id="1389" r:id="rId46"/>
    <p:sldId id="1344" r:id="rId47"/>
    <p:sldId id="411" r:id="rId48"/>
    <p:sldId id="413" r:id="rId49"/>
    <p:sldId id="414" r:id="rId50"/>
    <p:sldId id="415" r:id="rId51"/>
    <p:sldId id="416" r:id="rId52"/>
    <p:sldId id="1345" r:id="rId53"/>
    <p:sldId id="1346" r:id="rId54"/>
    <p:sldId id="1347" r:id="rId55"/>
    <p:sldId id="1348" r:id="rId56"/>
    <p:sldId id="1349" r:id="rId57"/>
    <p:sldId id="1350" r:id="rId58"/>
    <p:sldId id="1351" r:id="rId59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33CC33"/>
    <a:srgbClr val="FF9900"/>
    <a:srgbClr val="66FFFF"/>
    <a:srgbClr val="00FFFF"/>
    <a:srgbClr val="00CC00"/>
    <a:srgbClr val="FF3399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2755D-3066-4215-9E49-6532E0D351BE}" v="87" dt="2023-09-15T09:27:52.793"/>
    <p1510:client id="{422BA46A-A237-47CE-A46D-AEAA4F2C4FE4}" v="9" dt="2023-09-19T03:49:30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5" autoAdjust="0"/>
    <p:restoredTop sz="96925" autoAdjust="0"/>
  </p:normalViewPr>
  <p:slideViewPr>
    <p:cSldViewPr snapToGrid="0">
      <p:cViewPr varScale="1">
        <p:scale>
          <a:sx n="162" d="100"/>
          <a:sy n="162" d="100"/>
        </p:scale>
        <p:origin x="882" y="144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 Alelyani" userId="S::22772098@student.uwa.edu.au::d4379dcb-4c0c-4dcc-8862-2c63d9e21757" providerId="AD" clId="Web-{422BA46A-A237-47CE-A46D-AEAA4F2C4FE4}"/>
    <pc:docChg chg="delSld modSld">
      <pc:chgData name="Abdullah Alelyani" userId="S::22772098@student.uwa.edu.au::d4379dcb-4c0c-4dcc-8862-2c63d9e21757" providerId="AD" clId="Web-{422BA46A-A237-47CE-A46D-AEAA4F2C4FE4}" dt="2023-09-19T03:49:30.840" v="8"/>
      <pc:docMkLst>
        <pc:docMk/>
      </pc:docMkLst>
      <pc:sldChg chg="modSp">
        <pc:chgData name="Abdullah Alelyani" userId="S::22772098@student.uwa.edu.au::d4379dcb-4c0c-4dcc-8862-2c63d9e21757" providerId="AD" clId="Web-{422BA46A-A237-47CE-A46D-AEAA4F2C4FE4}" dt="2023-09-19T02:49:38.074" v="7" actId="20577"/>
        <pc:sldMkLst>
          <pc:docMk/>
          <pc:sldMk cId="3487984921" sldId="1376"/>
        </pc:sldMkLst>
        <pc:spChg chg="mod">
          <ac:chgData name="Abdullah Alelyani" userId="S::22772098@student.uwa.edu.au::d4379dcb-4c0c-4dcc-8862-2c63d9e21757" providerId="AD" clId="Web-{422BA46A-A237-47CE-A46D-AEAA4F2C4FE4}" dt="2023-09-19T02:49:38.074" v="7" actId="20577"/>
          <ac:spMkLst>
            <pc:docMk/>
            <pc:sldMk cId="3487984921" sldId="1376"/>
            <ac:spMk id="3" creationId="{96E3E10B-7548-1E36-7791-367F979636CA}"/>
          </ac:spMkLst>
        </pc:spChg>
      </pc:sldChg>
      <pc:sldChg chg="del">
        <pc:chgData name="Abdullah Alelyani" userId="S::22772098@student.uwa.edu.au::d4379dcb-4c0c-4dcc-8862-2c63d9e21757" providerId="AD" clId="Web-{422BA46A-A237-47CE-A46D-AEAA4F2C4FE4}" dt="2023-09-19T03:49:30.840" v="8"/>
        <pc:sldMkLst>
          <pc:docMk/>
          <pc:sldMk cId="199923438" sldId="1391"/>
        </pc:sldMkLst>
      </pc:sldChg>
    </pc:docChg>
  </pc:docChgLst>
  <pc:docChgLst>
    <pc:chgData name="Abdullah Alelyani" userId="d4379dcb-4c0c-4dcc-8862-2c63d9e21757" providerId="ADAL" clId="{2712755D-3066-4215-9E49-6532E0D351BE}"/>
    <pc:docChg chg="undo custSel addSld delSld modSld sldOrd">
      <pc:chgData name="Abdullah Alelyani" userId="d4379dcb-4c0c-4dcc-8862-2c63d9e21757" providerId="ADAL" clId="{2712755D-3066-4215-9E49-6532E0D351BE}" dt="2023-09-19T05:32:21.130" v="2766" actId="313"/>
      <pc:docMkLst>
        <pc:docMk/>
      </pc:docMkLst>
      <pc:sldChg chg="ord">
        <pc:chgData name="Abdullah Alelyani" userId="d4379dcb-4c0c-4dcc-8862-2c63d9e21757" providerId="ADAL" clId="{2712755D-3066-4215-9E49-6532E0D351BE}" dt="2023-09-15T04:32:36.889" v="1364"/>
        <pc:sldMkLst>
          <pc:docMk/>
          <pc:sldMk cId="4096009353" sldId="275"/>
        </pc:sldMkLst>
      </pc:sldChg>
      <pc:sldChg chg="modSp mod">
        <pc:chgData name="Abdullah Alelyani" userId="d4379dcb-4c0c-4dcc-8862-2c63d9e21757" providerId="ADAL" clId="{2712755D-3066-4215-9E49-6532E0D351BE}" dt="2023-09-19T05:32:12.266" v="2765" actId="33524"/>
        <pc:sldMkLst>
          <pc:docMk/>
          <pc:sldMk cId="3003237908" sldId="411"/>
        </pc:sldMkLst>
        <pc:spChg chg="mod">
          <ac:chgData name="Abdullah Alelyani" userId="d4379dcb-4c0c-4dcc-8862-2c63d9e21757" providerId="ADAL" clId="{2712755D-3066-4215-9E49-6532E0D351BE}" dt="2023-09-15T09:25:09.650" v="2291" actId="207"/>
          <ac:spMkLst>
            <pc:docMk/>
            <pc:sldMk cId="3003237908" sldId="411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9T05:32:12.266" v="2765" actId="33524"/>
          <ac:spMkLst>
            <pc:docMk/>
            <pc:sldMk cId="3003237908" sldId="411"/>
            <ac:spMk id="7" creationId="{8A39B81E-745F-2643-BB1D-5B5F3E9A3306}"/>
          </ac:spMkLst>
        </pc:spChg>
      </pc:sldChg>
      <pc:sldChg chg="modSp mod">
        <pc:chgData name="Abdullah Alelyani" userId="d4379dcb-4c0c-4dcc-8862-2c63d9e21757" providerId="ADAL" clId="{2712755D-3066-4215-9E49-6532E0D351BE}" dt="2023-09-15T09:24:47.593" v="2289" actId="207"/>
        <pc:sldMkLst>
          <pc:docMk/>
          <pc:sldMk cId="3090850542" sldId="413"/>
        </pc:sldMkLst>
        <pc:spChg chg="mod">
          <ac:chgData name="Abdullah Alelyani" userId="d4379dcb-4c0c-4dcc-8862-2c63d9e21757" providerId="ADAL" clId="{2712755D-3066-4215-9E49-6532E0D351BE}" dt="2023-09-15T09:24:47.593" v="2289" actId="207"/>
          <ac:spMkLst>
            <pc:docMk/>
            <pc:sldMk cId="3090850542" sldId="413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4:43.957" v="2288" actId="207"/>
          <ac:spMkLst>
            <pc:docMk/>
            <pc:sldMk cId="3090850542" sldId="413"/>
            <ac:spMk id="3" creationId="{CCA37A2F-0096-864B-BDE2-6B254C68548E}"/>
          </ac:spMkLst>
        </pc:spChg>
      </pc:sldChg>
      <pc:sldChg chg="modSp mod">
        <pc:chgData name="Abdullah Alelyani" userId="d4379dcb-4c0c-4dcc-8862-2c63d9e21757" providerId="ADAL" clId="{2712755D-3066-4215-9E49-6532E0D351BE}" dt="2023-09-15T09:24:31.827" v="2287" actId="313"/>
        <pc:sldMkLst>
          <pc:docMk/>
          <pc:sldMk cId="3250862652" sldId="414"/>
        </pc:sldMkLst>
        <pc:spChg chg="mod">
          <ac:chgData name="Abdullah Alelyani" userId="d4379dcb-4c0c-4dcc-8862-2c63d9e21757" providerId="ADAL" clId="{2712755D-3066-4215-9E49-6532E0D351BE}" dt="2023-09-15T09:24:31.827" v="2287" actId="313"/>
          <ac:spMkLst>
            <pc:docMk/>
            <pc:sldMk cId="3250862652" sldId="414"/>
            <ac:spMk id="2" creationId="{C6EDD353-A1A9-3747-A180-0EDA575BCC69}"/>
          </ac:spMkLst>
        </pc:spChg>
        <pc:spChg chg="mod">
          <ac:chgData name="Abdullah Alelyani" userId="d4379dcb-4c0c-4dcc-8862-2c63d9e21757" providerId="ADAL" clId="{2712755D-3066-4215-9E49-6532E0D351BE}" dt="2023-09-15T09:24:26.452" v="2286" actId="207"/>
          <ac:spMkLst>
            <pc:docMk/>
            <pc:sldMk cId="3250862652" sldId="414"/>
            <ac:spMk id="3" creationId="{2F9EF179-2E04-364D-9E24-C198D7C78C18}"/>
          </ac:spMkLst>
        </pc:spChg>
      </pc:sldChg>
      <pc:sldChg chg="modSp mod modShow">
        <pc:chgData name="Abdullah Alelyani" userId="d4379dcb-4c0c-4dcc-8862-2c63d9e21757" providerId="ADAL" clId="{2712755D-3066-4215-9E49-6532E0D351BE}" dt="2023-09-19T05:32:21.130" v="2766" actId="313"/>
        <pc:sldMkLst>
          <pc:docMk/>
          <pc:sldMk cId="1135921336" sldId="415"/>
        </pc:sldMkLst>
        <pc:spChg chg="mod">
          <ac:chgData name="Abdullah Alelyani" userId="d4379dcb-4c0c-4dcc-8862-2c63d9e21757" providerId="ADAL" clId="{2712755D-3066-4215-9E49-6532E0D351BE}" dt="2023-09-19T05:32:21.130" v="2766" actId="313"/>
          <ac:spMkLst>
            <pc:docMk/>
            <pc:sldMk cId="1135921336" sldId="415"/>
            <ac:spMk id="3" creationId="{3FDEAF46-739C-9D45-A651-0CE9B220DAC2}"/>
          </ac:spMkLst>
        </pc:spChg>
        <pc:picChg chg="mod">
          <ac:chgData name="Abdullah Alelyani" userId="d4379dcb-4c0c-4dcc-8862-2c63d9e21757" providerId="ADAL" clId="{2712755D-3066-4215-9E49-6532E0D351BE}" dt="2023-09-15T09:24:05.008" v="2283" actId="14100"/>
          <ac:picMkLst>
            <pc:docMk/>
            <pc:sldMk cId="1135921336" sldId="415"/>
            <ac:picMk id="4" creationId="{176FF5E9-7605-C142-80A6-567A345AED46}"/>
          </ac:picMkLst>
        </pc:picChg>
      </pc:sldChg>
      <pc:sldChg chg="mod modShow">
        <pc:chgData name="Abdullah Alelyani" userId="d4379dcb-4c0c-4dcc-8862-2c63d9e21757" providerId="ADAL" clId="{2712755D-3066-4215-9E49-6532E0D351BE}" dt="2023-09-15T09:23:48.893" v="2280" actId="729"/>
        <pc:sldMkLst>
          <pc:docMk/>
          <pc:sldMk cId="206768499" sldId="416"/>
        </pc:sldMkLst>
      </pc:sldChg>
      <pc:sldChg chg="addSp modSp mod setBg">
        <pc:chgData name="Abdullah Alelyani" userId="d4379dcb-4c0c-4dcc-8862-2c63d9e21757" providerId="ADAL" clId="{2712755D-3066-4215-9E49-6532E0D351BE}" dt="2023-09-11T03:26:18.377" v="897" actId="26606"/>
        <pc:sldMkLst>
          <pc:docMk/>
          <pc:sldMk cId="877454608" sldId="1326"/>
        </pc:sldMkLst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2" creationId="{F9FDAC71-AD41-3F49-AF25-118698F157F5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3" creationId="{A372F414-5C13-C844-9A43-419E1E8ADFFA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5" creationId="{F428667F-D842-1A44-BDBB-18AF00B410B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1" creationId="{3ECBE1F1-D69B-4AFA-ABD5-8E41720EF6D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3" creationId="{603A6265-E10C-4B85-9C20-E75FCAF9CC63}"/>
          </ac:spMkLst>
        </pc:spChg>
        <pc:picChg chg="add">
          <ac:chgData name="Abdullah Alelyani" userId="d4379dcb-4c0c-4dcc-8862-2c63d9e21757" providerId="ADAL" clId="{2712755D-3066-4215-9E49-6532E0D351BE}" dt="2023-09-11T03:26:18.377" v="897" actId="26606"/>
          <ac:picMkLst>
            <pc:docMk/>
            <pc:sldMk cId="877454608" sldId="1326"/>
            <ac:picMk id="7" creationId="{D4341BBD-D0BF-8605-1907-CB43F5C8C415}"/>
          </ac:picMkLst>
        </pc:picChg>
      </pc:sldChg>
      <pc:sldChg chg="modSp mod">
        <pc:chgData name="Abdullah Alelyani" userId="d4379dcb-4c0c-4dcc-8862-2c63d9e21757" providerId="ADAL" clId="{2712755D-3066-4215-9E49-6532E0D351BE}" dt="2023-09-19T05:31:37.146" v="2762" actId="313"/>
        <pc:sldMkLst>
          <pc:docMk/>
          <pc:sldMk cId="924794159" sldId="1335"/>
        </pc:sldMkLst>
        <pc:spChg chg="mod">
          <ac:chgData name="Abdullah Alelyani" userId="d4379dcb-4c0c-4dcc-8862-2c63d9e21757" providerId="ADAL" clId="{2712755D-3066-4215-9E49-6532E0D351BE}" dt="2023-09-19T05:31:37.146" v="2762" actId="313"/>
          <ac:spMkLst>
            <pc:docMk/>
            <pc:sldMk cId="924794159" sldId="1335"/>
            <ac:spMk id="3" creationId="{C7772128-4A32-9048-B858-7829D59EB751}"/>
          </ac:spMkLst>
        </pc:spChg>
      </pc:sldChg>
      <pc:sldChg chg="modSp mod">
        <pc:chgData name="Abdullah Alelyani" userId="d4379dcb-4c0c-4dcc-8862-2c63d9e21757" providerId="ADAL" clId="{2712755D-3066-4215-9E49-6532E0D351BE}" dt="2023-09-19T05:31:44.383" v="2763" actId="33524"/>
        <pc:sldMkLst>
          <pc:docMk/>
          <pc:sldMk cId="2927773008" sldId="1336"/>
        </pc:sldMkLst>
        <pc:spChg chg="mod">
          <ac:chgData name="Abdullah Alelyani" userId="d4379dcb-4c0c-4dcc-8862-2c63d9e21757" providerId="ADAL" clId="{2712755D-3066-4215-9E49-6532E0D351BE}" dt="2023-09-19T05:31:44.383" v="2763" actId="33524"/>
          <ac:spMkLst>
            <pc:docMk/>
            <pc:sldMk cId="2927773008" sldId="1336"/>
            <ac:spMk id="3" creationId="{38DA7AC8-33E7-DA4C-A182-6BE06B787CA7}"/>
          </ac:spMkLst>
        </pc:spChg>
      </pc:sldChg>
      <pc:sldChg chg="modSp mod modShow">
        <pc:chgData name="Abdullah Alelyani" userId="d4379dcb-4c0c-4dcc-8862-2c63d9e21757" providerId="ADAL" clId="{2712755D-3066-4215-9E49-6532E0D351BE}" dt="2023-09-19T05:31:49.720" v="2764" actId="313"/>
        <pc:sldMkLst>
          <pc:docMk/>
          <pc:sldMk cId="1263578877" sldId="1338"/>
        </pc:sldMkLst>
        <pc:spChg chg="mod">
          <ac:chgData name="Abdullah Alelyani" userId="d4379dcb-4c0c-4dcc-8862-2c63d9e21757" providerId="ADAL" clId="{2712755D-3066-4215-9E49-6532E0D351BE}" dt="2023-09-19T05:31:49.720" v="2764" actId="313"/>
          <ac:spMkLst>
            <pc:docMk/>
            <pc:sldMk cId="1263578877" sldId="1338"/>
            <ac:spMk id="3" creationId="{22E6A3D4-BD7B-414C-9053-87D87B506497}"/>
          </ac:spMkLst>
        </pc:spChg>
      </pc:sldChg>
      <pc:sldChg chg="mod modShow">
        <pc:chgData name="Abdullah Alelyani" userId="d4379dcb-4c0c-4dcc-8862-2c63d9e21757" providerId="ADAL" clId="{2712755D-3066-4215-9E49-6532E0D351BE}" dt="2023-09-11T03:31:49.503" v="900" actId="729"/>
        <pc:sldMkLst>
          <pc:docMk/>
          <pc:sldMk cId="4037761369" sldId="1344"/>
        </pc:sldMkLst>
      </pc:sldChg>
      <pc:sldChg chg="modSp mod ord">
        <pc:chgData name="Abdullah Alelyani" userId="d4379dcb-4c0c-4dcc-8862-2c63d9e21757" providerId="ADAL" clId="{2712755D-3066-4215-9E49-6532E0D351BE}" dt="2023-09-15T09:26:45.422" v="2294" actId="27636"/>
        <pc:sldMkLst>
          <pc:docMk/>
          <pc:sldMk cId="3467282176" sldId="1345"/>
        </pc:sldMkLst>
        <pc:spChg chg="mod">
          <ac:chgData name="Abdullah Alelyani" userId="d4379dcb-4c0c-4dcc-8862-2c63d9e21757" providerId="ADAL" clId="{2712755D-3066-4215-9E49-6532E0D351BE}" dt="2023-09-15T09:26:45.422" v="2294" actId="27636"/>
          <ac:spMkLst>
            <pc:docMk/>
            <pc:sldMk cId="3467282176" sldId="1345"/>
            <ac:spMk id="3" creationId="{5BDD8E87-485E-A44A-83CF-B5EB0412E960}"/>
          </ac:spMkLst>
        </pc:spChg>
      </pc:sldChg>
      <pc:sldChg chg="modSp mod">
        <pc:chgData name="Abdullah Alelyani" userId="d4379dcb-4c0c-4dcc-8862-2c63d9e21757" providerId="ADAL" clId="{2712755D-3066-4215-9E49-6532E0D351BE}" dt="2023-09-19T02:44:31.567" v="2758" actId="20577"/>
        <pc:sldMkLst>
          <pc:docMk/>
          <pc:sldMk cId="1099418754" sldId="1352"/>
        </pc:sldMkLst>
        <pc:spChg chg="mod">
          <ac:chgData name="Abdullah Alelyani" userId="d4379dcb-4c0c-4dcc-8862-2c63d9e21757" providerId="ADAL" clId="{2712755D-3066-4215-9E49-6532E0D351BE}" dt="2023-09-15T04:14:58.700" v="1357" actId="20577"/>
          <ac:spMkLst>
            <pc:docMk/>
            <pc:sldMk cId="1099418754" sldId="1352"/>
            <ac:spMk id="2" creationId="{C2CD35F9-E618-B145-AD1E-3210B3E57C26}"/>
          </ac:spMkLst>
        </pc:spChg>
        <pc:spChg chg="mod">
          <ac:chgData name="Abdullah Alelyani" userId="d4379dcb-4c0c-4dcc-8862-2c63d9e21757" providerId="ADAL" clId="{2712755D-3066-4215-9E49-6532E0D351BE}" dt="2023-09-15T04:15:06.214" v="1358" actId="20577"/>
          <ac:spMkLst>
            <pc:docMk/>
            <pc:sldMk cId="1099418754" sldId="1352"/>
            <ac:spMk id="3" creationId="{A1C2361B-7606-E14C-A76C-7649E0722633}"/>
          </ac:spMkLst>
        </pc:spChg>
        <pc:spChg chg="mod">
          <ac:chgData name="Abdullah Alelyani" userId="d4379dcb-4c0c-4dcc-8862-2c63d9e21757" providerId="ADAL" clId="{2712755D-3066-4215-9E49-6532E0D351BE}" dt="2023-09-19T02:44:31.567" v="2758" actId="20577"/>
          <ac:spMkLst>
            <pc:docMk/>
            <pc:sldMk cId="1099418754" sldId="1352"/>
            <ac:spMk id="4" creationId="{1928E163-A7D7-7546-953D-75DADACFDDB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8.343" v="899" actId="313"/>
        <pc:sldMkLst>
          <pc:docMk/>
          <pc:sldMk cId="3385988784" sldId="1364"/>
        </pc:sldMkLst>
        <pc:spChg chg="mod">
          <ac:chgData name="Abdullah Alelyani" userId="d4379dcb-4c0c-4dcc-8862-2c63d9e21757" providerId="ADAL" clId="{2712755D-3066-4215-9E49-6532E0D351BE}" dt="2023-09-11T03:29:18.343" v="899" actId="313"/>
          <ac:spMkLst>
            <pc:docMk/>
            <pc:sldMk cId="3385988784" sldId="1364"/>
            <ac:spMk id="6" creationId="{A348CEBB-C22E-064C-BC68-5098A3319A3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3.430" v="898" actId="313"/>
        <pc:sldMkLst>
          <pc:docMk/>
          <pc:sldMk cId="2002396043" sldId="1367"/>
        </pc:sldMkLst>
        <pc:spChg chg="mod">
          <ac:chgData name="Abdullah Alelyani" userId="d4379dcb-4c0c-4dcc-8862-2c63d9e21757" providerId="ADAL" clId="{2712755D-3066-4215-9E49-6532E0D351BE}" dt="2023-09-11T03:29:13.430" v="898" actId="313"/>
          <ac:spMkLst>
            <pc:docMk/>
            <pc:sldMk cId="2002396043" sldId="1367"/>
            <ac:spMk id="2" creationId="{D36DED5D-4B0B-3542-A743-F2DF04FF2106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9T05:30:55.090" v="2760"/>
        <pc:sldMkLst>
          <pc:docMk/>
          <pc:sldMk cId="3173083106" sldId="1368"/>
        </pc:sldMkLst>
        <pc:spChg chg="del">
          <ac:chgData name="Abdullah Alelyani" userId="d4379dcb-4c0c-4dcc-8862-2c63d9e21757" providerId="ADAL" clId="{2712755D-3066-4215-9E49-6532E0D351BE}" dt="2023-09-11T02:43:58.620" v="102" actId="478"/>
          <ac:spMkLst>
            <pc:docMk/>
            <pc:sldMk cId="3173083106" sldId="1368"/>
            <ac:spMk id="2" creationId="{7B9DB831-7365-0EF6-7D08-0AB2DB6DD026}"/>
          </ac:spMkLst>
        </pc:spChg>
        <pc:spChg chg="mod">
          <ac:chgData name="Abdullah Alelyani" userId="d4379dcb-4c0c-4dcc-8862-2c63d9e21757" providerId="ADAL" clId="{2712755D-3066-4215-9E49-6532E0D351BE}" dt="2023-09-19T05:30:55.090" v="2760"/>
          <ac:spMkLst>
            <pc:docMk/>
            <pc:sldMk cId="3173083106" sldId="1368"/>
            <ac:spMk id="3" creationId="{2A6B0735-2550-ED22-D83B-E0AF8515744C}"/>
          </ac:spMkLst>
        </pc:spChg>
        <pc:spChg chg="del">
          <ac:chgData name="Abdullah Alelyani" userId="d4379dcb-4c0c-4dcc-8862-2c63d9e21757" providerId="ADAL" clId="{2712755D-3066-4215-9E49-6532E0D351BE}" dt="2023-09-11T02:44:23.055" v="107" actId="478"/>
          <ac:spMkLst>
            <pc:docMk/>
            <pc:sldMk cId="3173083106" sldId="1368"/>
            <ac:spMk id="4" creationId="{DA176783-952F-E1C2-B614-7369DFCC2CDD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18:19.525" v="1351" actId="207"/>
        <pc:sldMkLst>
          <pc:docMk/>
          <pc:sldMk cId="3792339818" sldId="1369"/>
        </pc:sldMkLst>
        <pc:spChg chg="mod">
          <ac:chgData name="Abdullah Alelyani" userId="d4379dcb-4c0c-4dcc-8862-2c63d9e21757" providerId="ADAL" clId="{2712755D-3066-4215-9E49-6532E0D351BE}" dt="2023-09-11T02:44:42.736" v="122" actId="20577"/>
          <ac:spMkLst>
            <pc:docMk/>
            <pc:sldMk cId="3792339818" sldId="1369"/>
            <ac:spMk id="2" creationId="{07D08DCA-B9BA-619A-CA44-FA8EBED1697A}"/>
          </ac:spMkLst>
        </pc:spChg>
        <pc:spChg chg="del mod">
          <ac:chgData name="Abdullah Alelyani" userId="d4379dcb-4c0c-4dcc-8862-2c63d9e21757" providerId="ADAL" clId="{2712755D-3066-4215-9E49-6532E0D351BE}" dt="2023-09-11T02:57:12.971" v="284" actId="478"/>
          <ac:spMkLst>
            <pc:docMk/>
            <pc:sldMk cId="3792339818" sldId="1369"/>
            <ac:spMk id="3" creationId="{FB6037B3-A207-E077-2877-DE2A40E16C07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6" creationId="{EB894084-6AD9-990E-9EB9-CA41DDFD9464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7" creationId="{201115F1-7249-A5C6-7AB8-DD74E85464CA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8" creationId="{A0BF2A53-9898-863A-C83E-C61E2E49C5E0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9" creationId="{093CDC09-110B-1D74-236B-C0279983604B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0" creationId="{1571B50F-D89A-0F18-99F9-3C94E3604D96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1" creationId="{8A27CE4E-B3D7-A8C9-E072-2734EF89D60F}"/>
          </ac:spMkLst>
        </pc:spChg>
        <pc:spChg chg="add mod">
          <ac:chgData name="Abdullah Alelyani" userId="d4379dcb-4c0c-4dcc-8862-2c63d9e21757" providerId="ADAL" clId="{2712755D-3066-4215-9E49-6532E0D351BE}" dt="2023-09-11T04:18:19.525" v="1351" actId="207"/>
          <ac:spMkLst>
            <pc:docMk/>
            <pc:sldMk cId="3792339818" sldId="1369"/>
            <ac:spMk id="12" creationId="{75E73798-D4AA-87F9-F87A-01309A733887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1T03:23:37.884" v="846" actId="313"/>
        <pc:sldMkLst>
          <pc:docMk/>
          <pc:sldMk cId="2948694076" sldId="1370"/>
        </pc:sldMkLst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2" creationId="{E9EED724-C5C6-3E8A-43BF-3E116670ED76}"/>
          </ac:spMkLst>
        </pc:spChg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3" creationId="{B8817020-7293-420A-5C3A-A3565E125CB7}"/>
          </ac:spMkLst>
        </pc:spChg>
        <pc:spChg chg="mod">
          <ac:chgData name="Abdullah Alelyani" userId="d4379dcb-4c0c-4dcc-8862-2c63d9e21757" providerId="ADAL" clId="{2712755D-3066-4215-9E49-6532E0D351BE}" dt="2023-09-11T03:17:39.404" v="596" actId="27636"/>
          <ac:spMkLst>
            <pc:docMk/>
            <pc:sldMk cId="2948694076" sldId="1370"/>
            <ac:spMk id="4" creationId="{3043C8B8-AD82-FE73-9CC9-4EE41D104FCA}"/>
          </ac:spMkLst>
        </pc:spChg>
        <pc:spChg chg="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5" creationId="{B0FFE0A7-AA73-9DF3-9620-619C804A345C}"/>
          </ac:spMkLst>
        </pc:spChg>
        <pc:spChg chg="add del mod">
          <ac:chgData name="Abdullah Alelyani" userId="d4379dcb-4c0c-4dcc-8862-2c63d9e21757" providerId="ADAL" clId="{2712755D-3066-4215-9E49-6532E0D351BE}" dt="2023-09-11T03:16:24.592" v="575" actId="478"/>
          <ac:spMkLst>
            <pc:docMk/>
            <pc:sldMk cId="2948694076" sldId="1370"/>
            <ac:spMk id="6" creationId="{75430240-A0DC-0AD4-02BE-20712E20DBFC}"/>
          </ac:spMkLst>
        </pc:spChg>
        <pc:spChg chg="add mod">
          <ac:chgData name="Abdullah Alelyani" userId="d4379dcb-4c0c-4dcc-8862-2c63d9e21757" providerId="ADAL" clId="{2712755D-3066-4215-9E49-6532E0D351BE}" dt="2023-09-11T03:22:29.566" v="736" actId="20577"/>
          <ac:spMkLst>
            <pc:docMk/>
            <pc:sldMk cId="2948694076" sldId="1370"/>
            <ac:spMk id="7" creationId="{441E52ED-C9E9-87B0-1290-9D47FC51B734}"/>
          </ac:spMkLst>
        </pc:spChg>
        <pc:spChg chg="add mod">
          <ac:chgData name="Abdullah Alelyani" userId="d4379dcb-4c0c-4dcc-8862-2c63d9e21757" providerId="ADAL" clId="{2712755D-3066-4215-9E49-6532E0D351BE}" dt="2023-09-11T03:23:37.884" v="846" actId="313"/>
          <ac:spMkLst>
            <pc:docMk/>
            <pc:sldMk cId="2948694076" sldId="1370"/>
            <ac:spMk id="8" creationId="{4B5C2E25-25C4-6FB9-D2C8-25FF8ECD9EF0}"/>
          </ac:spMkLst>
        </pc:spChg>
        <pc:spChg chg="add mod">
          <ac:chgData name="Abdullah Alelyani" userId="d4379dcb-4c0c-4dcc-8862-2c63d9e21757" providerId="ADAL" clId="{2712755D-3066-4215-9E49-6532E0D351BE}" dt="2023-09-11T03:22:49.342" v="762" actId="20577"/>
          <ac:spMkLst>
            <pc:docMk/>
            <pc:sldMk cId="2948694076" sldId="1370"/>
            <ac:spMk id="9" creationId="{FB699098-8A56-C3FC-95BE-4E81F0B027CE}"/>
          </ac:spMkLst>
        </pc:spChg>
        <pc:spChg chg="add mod">
          <ac:chgData name="Abdullah Alelyani" userId="d4379dcb-4c0c-4dcc-8862-2c63d9e21757" providerId="ADAL" clId="{2712755D-3066-4215-9E49-6532E0D351BE}" dt="2023-09-11T03:23:01.472" v="787" actId="20577"/>
          <ac:spMkLst>
            <pc:docMk/>
            <pc:sldMk cId="2948694076" sldId="1370"/>
            <ac:spMk id="10" creationId="{78ED66F5-9061-00E5-F55B-065630C33124}"/>
          </ac:spMkLst>
        </pc:spChg>
        <pc:spChg chg="add mod">
          <ac:chgData name="Abdullah Alelyani" userId="d4379dcb-4c0c-4dcc-8862-2c63d9e21757" providerId="ADAL" clId="{2712755D-3066-4215-9E49-6532E0D351BE}" dt="2023-09-11T03:23:08.088" v="801" actId="20577"/>
          <ac:spMkLst>
            <pc:docMk/>
            <pc:sldMk cId="2948694076" sldId="1370"/>
            <ac:spMk id="11" creationId="{CAE31B33-2AD9-17E8-291A-EF2461E98055}"/>
          </ac:spMkLst>
        </pc:spChg>
        <pc:spChg chg="add mod">
          <ac:chgData name="Abdullah Alelyani" userId="d4379dcb-4c0c-4dcc-8862-2c63d9e21757" providerId="ADAL" clId="{2712755D-3066-4215-9E49-6532E0D351BE}" dt="2023-09-11T03:23:24.039" v="822" actId="20577"/>
          <ac:spMkLst>
            <pc:docMk/>
            <pc:sldMk cId="2948694076" sldId="1370"/>
            <ac:spMk id="12" creationId="{CCD2354C-D41E-1D7A-04B8-7040BC4CB8E3}"/>
          </ac:spMkLst>
        </pc:spChg>
        <pc:spChg chg="add mod">
          <ac:chgData name="Abdullah Alelyani" userId="d4379dcb-4c0c-4dcc-8862-2c63d9e21757" providerId="ADAL" clId="{2712755D-3066-4215-9E49-6532E0D351BE}" dt="2023-09-11T03:20:48.153" v="644" actId="20577"/>
          <ac:spMkLst>
            <pc:docMk/>
            <pc:sldMk cId="2948694076" sldId="1370"/>
            <ac:spMk id="13" creationId="{65BBC601-5A6C-31A0-92EF-193BCD341498}"/>
          </ac:spMkLst>
        </pc:spChg>
        <pc:spChg chg="add mod">
          <ac:chgData name="Abdullah Alelyani" userId="d4379dcb-4c0c-4dcc-8862-2c63d9e21757" providerId="ADAL" clId="{2712755D-3066-4215-9E49-6532E0D351BE}" dt="2023-09-11T03:20:56.122" v="650" actId="20577"/>
          <ac:spMkLst>
            <pc:docMk/>
            <pc:sldMk cId="2948694076" sldId="1370"/>
            <ac:spMk id="14" creationId="{E703B67E-C04E-32B3-5D1D-E65F37EE920A}"/>
          </ac:spMkLst>
        </pc:spChg>
        <pc:spChg chg="add mod">
          <ac:chgData name="Abdullah Alelyani" userId="d4379dcb-4c0c-4dcc-8862-2c63d9e21757" providerId="ADAL" clId="{2712755D-3066-4215-9E49-6532E0D351BE}" dt="2023-09-11T03:21:05.874" v="662" actId="20577"/>
          <ac:spMkLst>
            <pc:docMk/>
            <pc:sldMk cId="2948694076" sldId="1370"/>
            <ac:spMk id="15" creationId="{00E73EB0-A53F-1227-D5A9-1BBEEA10142E}"/>
          </ac:spMkLst>
        </pc:spChg>
        <pc:spChg chg="add mod">
          <ac:chgData name="Abdullah Alelyani" userId="d4379dcb-4c0c-4dcc-8862-2c63d9e21757" providerId="ADAL" clId="{2712755D-3066-4215-9E49-6532E0D351BE}" dt="2023-09-11T03:21:14.075" v="673" actId="20577"/>
          <ac:spMkLst>
            <pc:docMk/>
            <pc:sldMk cId="2948694076" sldId="1370"/>
            <ac:spMk id="16" creationId="{0521ED59-4451-C48F-7B13-9D79846F4696}"/>
          </ac:spMkLst>
        </pc:spChg>
        <pc:spChg chg="add mod">
          <ac:chgData name="Abdullah Alelyani" userId="d4379dcb-4c0c-4dcc-8862-2c63d9e21757" providerId="ADAL" clId="{2712755D-3066-4215-9E49-6532E0D351BE}" dt="2023-09-11T03:21:22.683" v="683" actId="20577"/>
          <ac:spMkLst>
            <pc:docMk/>
            <pc:sldMk cId="2948694076" sldId="1370"/>
            <ac:spMk id="17" creationId="{A08FAFFE-3B5A-D6FF-E027-E288DBCF0ED2}"/>
          </ac:spMkLst>
        </pc:spChg>
        <pc:spChg chg="add mod">
          <ac:chgData name="Abdullah Alelyani" userId="d4379dcb-4c0c-4dcc-8862-2c63d9e21757" providerId="ADAL" clId="{2712755D-3066-4215-9E49-6532E0D351BE}" dt="2023-09-11T03:20:43.698" v="640" actId="20577"/>
          <ac:spMkLst>
            <pc:docMk/>
            <pc:sldMk cId="2948694076" sldId="1370"/>
            <ac:spMk id="18" creationId="{940182F9-01F1-A197-F4F0-FF4994A67647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1" creationId="{9AA72BD9-2C5A-4EDC-931F-5AA08EACA0F3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3" creationId="{DD3981AC-7B61-4947-BCF3-F7AA7FA385B9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5" creationId="{55D4142C-5077-457F-A6AD-3FECFDB39685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7" creationId="{7A5F0580-5EE9-419F-96EE-B6529EF6E7D0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39" creationId="{04812C46-200A-4DEB-A05E-3ED6C68C2387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40" creationId="{D1EA859B-E555-4109-94F3-6700E046E008}"/>
          </ac:spMkLst>
        </pc:spChg>
        <pc:spChg chg="ad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1042" creationId="{42A4FC2C-047E-45A5-965D-8E1E3BF09BC6}"/>
          </ac:spMkLst>
        </pc:spChg>
        <pc:spChg chg="add mod">
          <ac:chgData name="Abdullah Alelyani" userId="d4379dcb-4c0c-4dcc-8862-2c63d9e21757" providerId="ADAL" clId="{2712755D-3066-4215-9E49-6532E0D351BE}" dt="2023-09-11T03:21:41.276" v="693" actId="1076"/>
          <ac:spMkLst>
            <pc:docMk/>
            <pc:sldMk cId="2948694076" sldId="1370"/>
            <ac:spMk id="1044" creationId="{8BFBC239-FE90-74CC-C319-20DB847A41BE}"/>
          </ac:spMkLst>
        </pc:spChg>
        <pc:spChg chg="add mod">
          <ac:chgData name="Abdullah Alelyani" userId="d4379dcb-4c0c-4dcc-8862-2c63d9e21757" providerId="ADAL" clId="{2712755D-3066-4215-9E49-6532E0D351BE}" dt="2023-09-11T03:22:11.083" v="715" actId="1076"/>
          <ac:spMkLst>
            <pc:docMk/>
            <pc:sldMk cId="2948694076" sldId="1370"/>
            <ac:spMk id="1045" creationId="{909769D9-00BD-CDAD-8689-2203A9A6CF22}"/>
          </ac:spMkLst>
        </pc:spChg>
        <pc:picChg chg="add del mod ord">
          <ac:chgData name="Abdullah Alelyani" userId="d4379dcb-4c0c-4dcc-8862-2c63d9e21757" providerId="ADAL" clId="{2712755D-3066-4215-9E49-6532E0D351BE}" dt="2023-09-11T03:16:21.874" v="574" actId="478"/>
          <ac:picMkLst>
            <pc:docMk/>
            <pc:sldMk cId="2948694076" sldId="1370"/>
            <ac:picMk id="1026" creationId="{DFB308D9-D531-9160-C351-FF853F1C16EE}"/>
          </ac:picMkLst>
        </pc:picChg>
        <pc:cxnChg chg="add mod">
          <ac:chgData name="Abdullah Alelyani" userId="d4379dcb-4c0c-4dcc-8862-2c63d9e21757" providerId="ADAL" clId="{2712755D-3066-4215-9E49-6532E0D351BE}" dt="2023-09-11T03:20:05.344" v="626" actId="14100"/>
          <ac:cxnSpMkLst>
            <pc:docMk/>
            <pc:sldMk cId="2948694076" sldId="1370"/>
            <ac:cxnSpMk id="20" creationId="{AB55FFDD-26B9-F153-DB98-8208A2A33B39}"/>
          </ac:cxnSpMkLst>
        </pc:cxnChg>
        <pc:cxnChg chg="add mod">
          <ac:chgData name="Abdullah Alelyani" userId="d4379dcb-4c0c-4dcc-8862-2c63d9e21757" providerId="ADAL" clId="{2712755D-3066-4215-9E49-6532E0D351BE}" dt="2023-09-11T03:19:42.975" v="623" actId="14100"/>
          <ac:cxnSpMkLst>
            <pc:docMk/>
            <pc:sldMk cId="2948694076" sldId="1370"/>
            <ac:cxnSpMk id="22" creationId="{7D01907D-59BA-C8D0-567C-0F0F9900B94C}"/>
          </ac:cxnSpMkLst>
        </pc:cxnChg>
        <pc:cxnChg chg="add mod">
          <ac:chgData name="Abdullah Alelyani" userId="d4379dcb-4c0c-4dcc-8862-2c63d9e21757" providerId="ADAL" clId="{2712755D-3066-4215-9E49-6532E0D351BE}" dt="2023-09-11T03:19:09.326" v="612" actId="14100"/>
          <ac:cxnSpMkLst>
            <pc:docMk/>
            <pc:sldMk cId="2948694076" sldId="1370"/>
            <ac:cxnSpMk id="24" creationId="{BBDA718B-24A6-0711-AADD-0FABB060CD27}"/>
          </ac:cxnSpMkLst>
        </pc:cxnChg>
        <pc:cxnChg chg="add mod">
          <ac:chgData name="Abdullah Alelyani" userId="d4379dcb-4c0c-4dcc-8862-2c63d9e21757" providerId="ADAL" clId="{2712755D-3066-4215-9E49-6532E0D351BE}" dt="2023-09-11T03:19:07.038" v="611" actId="14100"/>
          <ac:cxnSpMkLst>
            <pc:docMk/>
            <pc:sldMk cId="2948694076" sldId="1370"/>
            <ac:cxnSpMk id="25" creationId="{32EBE78F-5319-9AB4-B5D5-63E629883FA5}"/>
          </ac:cxnSpMkLst>
        </pc:cxnChg>
        <pc:cxnChg chg="add mod">
          <ac:chgData name="Abdullah Alelyani" userId="d4379dcb-4c0c-4dcc-8862-2c63d9e21757" providerId="ADAL" clId="{2712755D-3066-4215-9E49-6532E0D351BE}" dt="2023-09-11T03:19:37.983" v="622" actId="1076"/>
          <ac:cxnSpMkLst>
            <pc:docMk/>
            <pc:sldMk cId="2948694076" sldId="1370"/>
            <ac:cxnSpMk id="29" creationId="{BBE4CD18-EAFC-AF53-9F41-A32D14D984CF}"/>
          </ac:cxnSpMkLst>
        </pc:cxnChg>
        <pc:cxnChg chg="add mod">
          <ac:chgData name="Abdullah Alelyani" userId="d4379dcb-4c0c-4dcc-8862-2c63d9e21757" providerId="ADAL" clId="{2712755D-3066-4215-9E49-6532E0D351BE}" dt="2023-09-11T03:19:34.015" v="621" actId="1076"/>
          <ac:cxnSpMkLst>
            <pc:docMk/>
            <pc:sldMk cId="2948694076" sldId="1370"/>
            <ac:cxnSpMk id="30" creationId="{A57E3505-3ECE-7D68-6D2B-4CCD06789AA3}"/>
          </ac:cxnSpMkLst>
        </pc:cxnChg>
        <pc:cxnChg chg="add mod">
          <ac:chgData name="Abdullah Alelyani" userId="d4379dcb-4c0c-4dcc-8862-2c63d9e21757" providerId="ADAL" clId="{2712755D-3066-4215-9E49-6532E0D351BE}" dt="2023-09-11T03:19:30.423" v="620" actId="1076"/>
          <ac:cxnSpMkLst>
            <pc:docMk/>
            <pc:sldMk cId="2948694076" sldId="1370"/>
            <ac:cxnSpMk id="31" creationId="{AA262FD0-3CBD-70E5-DE8B-E6D72FDB1C40}"/>
          </ac:cxnSpMkLst>
        </pc:cxnChg>
        <pc:cxnChg chg="add mod">
          <ac:chgData name="Abdullah Alelyani" userId="d4379dcb-4c0c-4dcc-8862-2c63d9e21757" providerId="ADAL" clId="{2712755D-3066-4215-9E49-6532E0D351BE}" dt="2023-09-11T03:19:27.127" v="619" actId="1076"/>
          <ac:cxnSpMkLst>
            <pc:docMk/>
            <pc:sldMk cId="2948694076" sldId="1370"/>
            <ac:cxnSpMk id="1024" creationId="{1D1475D1-D1A5-6110-2ED9-DAEE5F332A2E}"/>
          </ac:cxnSpMkLst>
        </pc:cxnChg>
        <pc:cxnChg chg="add mod">
          <ac:chgData name="Abdullah Alelyani" userId="d4379dcb-4c0c-4dcc-8862-2c63d9e21757" providerId="ADAL" clId="{2712755D-3066-4215-9E49-6532E0D351BE}" dt="2023-09-11T03:19:22.079" v="618" actId="1076"/>
          <ac:cxnSpMkLst>
            <pc:docMk/>
            <pc:sldMk cId="2948694076" sldId="1370"/>
            <ac:cxnSpMk id="1025" creationId="{26E865B2-16BF-1580-2207-BE3BE8363158}"/>
          </ac:cxnSpMkLst>
        </pc:cxnChg>
        <pc:cxnChg chg="add mod">
          <ac:chgData name="Abdullah Alelyani" userId="d4379dcb-4c0c-4dcc-8862-2c63d9e21757" providerId="ADAL" clId="{2712755D-3066-4215-9E49-6532E0D351BE}" dt="2023-09-11T03:19:58.400" v="625" actId="1076"/>
          <ac:cxnSpMkLst>
            <pc:docMk/>
            <pc:sldMk cId="2948694076" sldId="1370"/>
            <ac:cxnSpMk id="1029" creationId="{6CD103D9-A1E7-7F4A-020A-CD3A33E05DA6}"/>
          </ac:cxnSpMkLst>
        </pc:cxnChg>
        <pc:cxnChg chg="add">
          <ac:chgData name="Abdullah Alelyani" userId="d4379dcb-4c0c-4dcc-8862-2c63d9e21757" providerId="ADAL" clId="{2712755D-3066-4215-9E49-6532E0D351BE}" dt="2023-09-11T03:20:14.153" v="627" actId="11529"/>
          <ac:cxnSpMkLst>
            <pc:docMk/>
            <pc:sldMk cId="2948694076" sldId="1370"/>
            <ac:cxnSpMk id="1034" creationId="{04DA06F9-6B51-C99E-FDC6-C6E9E08E15EE}"/>
          </ac:cxnSpMkLst>
        </pc:cxnChg>
        <pc:cxnChg chg="add mod">
          <ac:chgData name="Abdullah Alelyani" userId="d4379dcb-4c0c-4dcc-8862-2c63d9e21757" providerId="ADAL" clId="{2712755D-3066-4215-9E49-6532E0D351BE}" dt="2023-09-11T03:20:20.385" v="629" actId="1076"/>
          <ac:cxnSpMkLst>
            <pc:docMk/>
            <pc:sldMk cId="2948694076" sldId="1370"/>
            <ac:cxnSpMk id="1036" creationId="{5104B7F2-6748-74D6-2A3D-A75C6928BEFF}"/>
          </ac:cxnSpMkLst>
        </pc:cxnChg>
        <pc:cxnChg chg="add mod">
          <ac:chgData name="Abdullah Alelyani" userId="d4379dcb-4c0c-4dcc-8862-2c63d9e21757" providerId="ADAL" clId="{2712755D-3066-4215-9E49-6532E0D351BE}" dt="2023-09-11T03:20:24.681" v="631" actId="1076"/>
          <ac:cxnSpMkLst>
            <pc:docMk/>
            <pc:sldMk cId="2948694076" sldId="1370"/>
            <ac:cxnSpMk id="1038" creationId="{A5B585FE-4F8B-4FF9-6E8F-3DB377DE019E}"/>
          </ac:cxnSpMkLst>
        </pc:cxnChg>
        <pc:cxnChg chg="add mod">
          <ac:chgData name="Abdullah Alelyani" userId="d4379dcb-4c0c-4dcc-8862-2c63d9e21757" providerId="ADAL" clId="{2712755D-3066-4215-9E49-6532E0D351BE}" dt="2023-09-11T03:20:30.081" v="633" actId="1076"/>
          <ac:cxnSpMkLst>
            <pc:docMk/>
            <pc:sldMk cId="2948694076" sldId="1370"/>
            <ac:cxnSpMk id="1041" creationId="{0271C67D-B753-2181-C9E4-B40C7E6BBACE}"/>
          </ac:cxnSpMkLst>
        </pc:cxnChg>
        <pc:cxnChg chg="add mod">
          <ac:chgData name="Abdullah Alelyani" userId="d4379dcb-4c0c-4dcc-8862-2c63d9e21757" providerId="ADAL" clId="{2712755D-3066-4215-9E49-6532E0D351BE}" dt="2023-09-11T03:20:35.057" v="635" actId="1076"/>
          <ac:cxnSpMkLst>
            <pc:docMk/>
            <pc:sldMk cId="2948694076" sldId="1370"/>
            <ac:cxnSpMk id="1043" creationId="{2062B3A9-1ED4-C544-AB6C-2E7C2156F299}"/>
          </ac:cxnSpMkLst>
        </pc:cxnChg>
      </pc:sldChg>
      <pc:sldChg chg="addSp delSp modSp new mod setBg">
        <pc:chgData name="Abdullah Alelyani" userId="d4379dcb-4c0c-4dcc-8862-2c63d9e21757" providerId="ADAL" clId="{2712755D-3066-4215-9E49-6532E0D351BE}" dt="2023-09-11T03:25:36.124" v="896" actId="20577"/>
        <pc:sldMkLst>
          <pc:docMk/>
          <pc:sldMk cId="1910318715" sldId="1371"/>
        </pc:sldMkLst>
        <pc:spChg chg="mod">
          <ac:chgData name="Abdullah Alelyani" userId="d4379dcb-4c0c-4dcc-8862-2c63d9e21757" providerId="ADAL" clId="{2712755D-3066-4215-9E49-6532E0D351BE}" dt="2023-09-11T03:25:36.124" v="896" actId="20577"/>
          <ac:spMkLst>
            <pc:docMk/>
            <pc:sldMk cId="1910318715" sldId="1371"/>
            <ac:spMk id="2" creationId="{4B5BB8DC-27AC-8325-C8FD-812E1156F341}"/>
          </ac:spMkLst>
        </pc:spChg>
        <pc:spChg chg="del">
          <ac:chgData name="Abdullah Alelyani" userId="d4379dcb-4c0c-4dcc-8862-2c63d9e21757" providerId="ADAL" clId="{2712755D-3066-4215-9E49-6532E0D351BE}" dt="2023-09-11T03:24:43.105" v="883" actId="478"/>
          <ac:spMkLst>
            <pc:docMk/>
            <pc:sldMk cId="1910318715" sldId="1371"/>
            <ac:spMk id="3" creationId="{527CBFDF-ECD2-AE8C-B73B-6A0C8B34A6EF}"/>
          </ac:spMkLst>
        </pc:spChg>
        <pc:spChg chg="del">
          <ac:chgData name="Abdullah Alelyani" userId="d4379dcb-4c0c-4dcc-8862-2c63d9e21757" providerId="ADAL" clId="{2712755D-3066-4215-9E49-6532E0D351BE}" dt="2023-09-11T03:24:53.162" v="886" actId="478"/>
          <ac:spMkLst>
            <pc:docMk/>
            <pc:sldMk cId="1910318715" sldId="1371"/>
            <ac:spMk id="4" creationId="{9D77A98D-F1B6-37F5-5CE9-CABADBF88733}"/>
          </ac:spMkLst>
        </pc:spChg>
        <pc:spChg chg="mod or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5" creationId="{654E5A8A-1021-5501-76C7-7D69EB264BE2}"/>
          </ac:spMkLst>
        </pc:spChg>
        <pc:spChg chg="ad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2055" creationId="{D4771268-CB57-404A-9271-370EB28F6090}"/>
          </ac:spMkLst>
        </pc:spChg>
        <pc:picChg chg="add mod">
          <ac:chgData name="Abdullah Alelyani" userId="d4379dcb-4c0c-4dcc-8862-2c63d9e21757" providerId="ADAL" clId="{2712755D-3066-4215-9E49-6532E0D351BE}" dt="2023-09-11T03:25:10.036" v="889" actId="26606"/>
          <ac:picMkLst>
            <pc:docMk/>
            <pc:sldMk cId="1910318715" sldId="1371"/>
            <ac:picMk id="2050" creationId="{827A02EA-7BBE-E684-49CB-E78A7B0CF921}"/>
          </ac:picMkLst>
        </pc:picChg>
      </pc:sldChg>
      <pc:sldChg chg="new del">
        <pc:chgData name="Abdullah Alelyani" userId="d4379dcb-4c0c-4dcc-8862-2c63d9e21757" providerId="ADAL" clId="{2712755D-3066-4215-9E49-6532E0D351BE}" dt="2023-09-11T03:45:12.886" v="1061" actId="2696"/>
        <pc:sldMkLst>
          <pc:docMk/>
          <pc:sldMk cId="3600950358" sldId="1372"/>
        </pc:sldMkLst>
      </pc:sldChg>
      <pc:sldChg chg="addSp delSp modSp new mod ord setBg">
        <pc:chgData name="Abdullah Alelyani" userId="d4379dcb-4c0c-4dcc-8862-2c63d9e21757" providerId="ADAL" clId="{2712755D-3066-4215-9E49-6532E0D351BE}" dt="2023-09-15T09:32:39.950" v="2350"/>
        <pc:sldMkLst>
          <pc:docMk/>
          <pc:sldMk cId="4127783354" sldId="1373"/>
        </pc:sldMkLst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2" creationId="{F55FF16F-3E4A-306C-86AF-0F6D54704E00}"/>
          </ac:spMkLst>
        </pc:spChg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" creationId="{B73B13E9-DB86-4C1C-D4DF-F20C16BB0CEE}"/>
          </ac:spMkLst>
        </pc:spChg>
        <pc:spChg chg="del">
          <ac:chgData name="Abdullah Alelyani" userId="d4379dcb-4c0c-4dcc-8862-2c63d9e21757" providerId="ADAL" clId="{2712755D-3066-4215-9E49-6532E0D351BE}" dt="2023-09-11T03:42:15.365" v="1042" actId="478"/>
          <ac:spMkLst>
            <pc:docMk/>
            <pc:sldMk cId="4127783354" sldId="1373"/>
            <ac:spMk id="4" creationId="{684BB16A-0A56-87EC-4C21-347E8D70D59B}"/>
          </ac:spMkLst>
        </pc:spChg>
        <pc:spChg chg="mod or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5" creationId="{A47BAB6B-11BB-472F-1456-4CFE542C4BAE}"/>
          </ac:spMkLst>
        </pc:spChg>
        <pc:spChg chg="add mod">
          <ac:chgData name="Abdullah Alelyani" userId="d4379dcb-4c0c-4dcc-8862-2c63d9e21757" providerId="ADAL" clId="{2712755D-3066-4215-9E49-6532E0D351BE}" dt="2023-09-11T03:43:51.449" v="1060" actId="1076"/>
          <ac:spMkLst>
            <pc:docMk/>
            <pc:sldMk cId="4127783354" sldId="1373"/>
            <ac:spMk id="6" creationId="{8C55DC27-BB8A-6944-AAA2-E248F5D19CE2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79" creationId="{B6FACB3C-9069-4791-BC5C-0DB7CD19B853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81" creationId="{71F2038E-D777-4B76-81DD-DD13EE91B9DD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89" creationId="{2B97F24A-32CE-4C1C-A50D-3016B394DCFB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90" creationId="{CD8B4F24-440B-49E9-B85D-733523DC064B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2" creationId="{F13C74B1-5B17-4795-BED0-7140497B445A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3" creationId="{D4974D33-8DC5-464E-8C6D-BE58F0669C17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5" creationId="{5AA03EDC-7067-4DFF-B672-541D016AAAB8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6" creationId="{0EBF3E39-B0BE-496A-8604-9007470FFA3A}"/>
          </ac:spMkLst>
        </pc:spChg>
        <pc:grpChg chg="add del">
          <ac:chgData name="Abdullah Alelyani" userId="d4379dcb-4c0c-4dcc-8862-2c63d9e21757" providerId="ADAL" clId="{2712755D-3066-4215-9E49-6532E0D351BE}" dt="2023-09-11T03:42:22.645" v="1044" actId="26606"/>
          <ac:grpSpMkLst>
            <pc:docMk/>
            <pc:sldMk cId="4127783354" sldId="1373"/>
            <ac:grpSpMk id="3083" creationId="{DD354807-230F-4402-B1B9-F733A8F1F190}"/>
          </ac:grpSpMkLst>
        </pc:grpChg>
        <pc:picChg chg="add mod">
          <ac:chgData name="Abdullah Alelyani" userId="d4379dcb-4c0c-4dcc-8862-2c63d9e21757" providerId="ADAL" clId="{2712755D-3066-4215-9E49-6532E0D351BE}" dt="2023-09-11T03:42:27.380" v="1049" actId="26606"/>
          <ac:picMkLst>
            <pc:docMk/>
            <pc:sldMk cId="4127783354" sldId="1373"/>
            <ac:picMk id="3074" creationId="{5523D7F9-188B-048B-6B26-B187B032C4E7}"/>
          </ac:picMkLst>
        </pc:picChg>
      </pc:sldChg>
      <pc:sldChg chg="modSp new mod">
        <pc:chgData name="Abdullah Alelyani" userId="d4379dcb-4c0c-4dcc-8862-2c63d9e21757" providerId="ADAL" clId="{2712755D-3066-4215-9E49-6532E0D351BE}" dt="2023-09-11T04:15:46.952" v="1343" actId="20577"/>
        <pc:sldMkLst>
          <pc:docMk/>
          <pc:sldMk cId="1995380259" sldId="1374"/>
        </pc:sldMkLst>
        <pc:spChg chg="mod">
          <ac:chgData name="Abdullah Alelyani" userId="d4379dcb-4c0c-4dcc-8862-2c63d9e21757" providerId="ADAL" clId="{2712755D-3066-4215-9E49-6532E0D351BE}" dt="2023-09-11T03:48:06.617" v="1075" actId="20577"/>
          <ac:spMkLst>
            <pc:docMk/>
            <pc:sldMk cId="1995380259" sldId="1374"/>
            <ac:spMk id="2" creationId="{7AEE82D4-0008-FFDC-0677-351877AB6969}"/>
          </ac:spMkLst>
        </pc:spChg>
        <pc:spChg chg="mod">
          <ac:chgData name="Abdullah Alelyani" userId="d4379dcb-4c0c-4dcc-8862-2c63d9e21757" providerId="ADAL" clId="{2712755D-3066-4215-9E49-6532E0D351BE}" dt="2023-09-11T04:15:46.952" v="1343" actId="20577"/>
          <ac:spMkLst>
            <pc:docMk/>
            <pc:sldMk cId="1995380259" sldId="1374"/>
            <ac:spMk id="3" creationId="{DC81B082-B8C7-6C6C-EF04-7D5834A5A4BA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01:42.684" v="1223" actId="1076"/>
        <pc:sldMkLst>
          <pc:docMk/>
          <pc:sldMk cId="1161256277" sldId="1375"/>
        </pc:sldMkLst>
        <pc:spChg chg="mod">
          <ac:chgData name="Abdullah Alelyani" userId="d4379dcb-4c0c-4dcc-8862-2c63d9e21757" providerId="ADAL" clId="{2712755D-3066-4215-9E49-6532E0D351BE}" dt="2023-09-11T03:59:10.048" v="1206" actId="115"/>
          <ac:spMkLst>
            <pc:docMk/>
            <pc:sldMk cId="1161256277" sldId="1375"/>
            <ac:spMk id="2" creationId="{CE249560-7780-E39E-C00C-5ED7673C047F}"/>
          </ac:spMkLst>
        </pc:spChg>
        <pc:spChg chg="del">
          <ac:chgData name="Abdullah Alelyani" userId="d4379dcb-4c0c-4dcc-8862-2c63d9e21757" providerId="ADAL" clId="{2712755D-3066-4215-9E49-6532E0D351BE}" dt="2023-09-11T03:59:47.969" v="1207"/>
          <ac:spMkLst>
            <pc:docMk/>
            <pc:sldMk cId="1161256277" sldId="1375"/>
            <ac:spMk id="3" creationId="{D97E35F6-36B1-2E84-5D4F-26782F1F7B92}"/>
          </ac:spMkLst>
        </pc:spChg>
        <pc:spChg chg="mod">
          <ac:chgData name="Abdullah Alelyani" userId="d4379dcb-4c0c-4dcc-8862-2c63d9e21757" providerId="ADAL" clId="{2712755D-3066-4215-9E49-6532E0D351BE}" dt="2023-09-11T04:01:42.684" v="1223" actId="1076"/>
          <ac:spMkLst>
            <pc:docMk/>
            <pc:sldMk cId="1161256277" sldId="1375"/>
            <ac:spMk id="4" creationId="{5EEADC45-AAF7-C92F-E796-4444E119885C}"/>
          </ac:spMkLst>
        </pc:spChg>
        <pc:picChg chg="add mod">
          <ac:chgData name="Abdullah Alelyani" userId="d4379dcb-4c0c-4dcc-8862-2c63d9e21757" providerId="ADAL" clId="{2712755D-3066-4215-9E49-6532E0D351BE}" dt="2023-09-11T04:00:53.890" v="1210" actId="1076"/>
          <ac:picMkLst>
            <pc:docMk/>
            <pc:sldMk cId="1161256277" sldId="1375"/>
            <ac:picMk id="4098" creationId="{26EE3477-4CB0-FFE9-4CF3-C2FFE1FD388D}"/>
          </ac:picMkLst>
        </pc:picChg>
        <pc:picChg chg="add mod">
          <ac:chgData name="Abdullah Alelyani" userId="d4379dcb-4c0c-4dcc-8862-2c63d9e21757" providerId="ADAL" clId="{2712755D-3066-4215-9E49-6532E0D351BE}" dt="2023-09-11T04:01:09.290" v="1217" actId="14100"/>
          <ac:picMkLst>
            <pc:docMk/>
            <pc:sldMk cId="1161256277" sldId="1375"/>
            <ac:picMk id="4100" creationId="{A35816DD-AC1F-D433-800D-21998D5DC767}"/>
          </ac:picMkLst>
        </pc:picChg>
      </pc:sldChg>
      <pc:sldChg chg="modSp new del mod ord">
        <pc:chgData name="Abdullah Alelyani" userId="d4379dcb-4c0c-4dcc-8862-2c63d9e21757" providerId="ADAL" clId="{2712755D-3066-4215-9E49-6532E0D351BE}" dt="2023-09-11T04:13:50.280" v="1337" actId="2696"/>
        <pc:sldMkLst>
          <pc:docMk/>
          <pc:sldMk cId="2535043657" sldId="1376"/>
        </pc:sldMkLst>
        <pc:spChg chg="mod">
          <ac:chgData name="Abdullah Alelyani" userId="d4379dcb-4c0c-4dcc-8862-2c63d9e21757" providerId="ADAL" clId="{2712755D-3066-4215-9E49-6532E0D351BE}" dt="2023-09-11T04:11:25.757" v="1265" actId="21"/>
          <ac:spMkLst>
            <pc:docMk/>
            <pc:sldMk cId="2535043657" sldId="1376"/>
            <ac:spMk id="3" creationId="{6D9F8DC3-E4AC-B0BA-8C1B-97DF1E0546C0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5T04:28:42.592" v="1361" actId="478"/>
        <pc:sldMkLst>
          <pc:docMk/>
          <pc:sldMk cId="3487984921" sldId="1376"/>
        </pc:sldMkLst>
        <pc:spChg chg="del">
          <ac:chgData name="Abdullah Alelyani" userId="d4379dcb-4c0c-4dcc-8862-2c63d9e21757" providerId="ADAL" clId="{2712755D-3066-4215-9E49-6532E0D351BE}" dt="2023-09-15T04:28:42.592" v="1361" actId="478"/>
          <ac:spMkLst>
            <pc:docMk/>
            <pc:sldMk cId="3487984921" sldId="1376"/>
            <ac:spMk id="2" creationId="{ECF2A99C-7C00-3FCB-1846-8A7644C51615}"/>
          </ac:spMkLst>
        </pc:spChg>
        <pc:spChg chg="mod">
          <ac:chgData name="Abdullah Alelyani" userId="d4379dcb-4c0c-4dcc-8862-2c63d9e21757" providerId="ADAL" clId="{2712755D-3066-4215-9E49-6532E0D351BE}" dt="2023-09-15T04:28:37.930" v="1360"/>
          <ac:spMkLst>
            <pc:docMk/>
            <pc:sldMk cId="3487984921" sldId="1376"/>
            <ac:spMk id="3" creationId="{96E3E10B-7548-1E36-7791-367F979636CA}"/>
          </ac:spMkLst>
        </pc:spChg>
      </pc:sldChg>
      <pc:sldChg chg="addSp delSp modSp new mod ord">
        <pc:chgData name="Abdullah Alelyani" userId="d4379dcb-4c0c-4dcc-8862-2c63d9e21757" providerId="ADAL" clId="{2712755D-3066-4215-9E49-6532E0D351BE}" dt="2023-09-15T08:00:57.375" v="1434"/>
        <pc:sldMkLst>
          <pc:docMk/>
          <pc:sldMk cId="2096551310" sldId="1377"/>
        </pc:sldMkLst>
        <pc:spChg chg="mod">
          <ac:chgData name="Abdullah Alelyani" userId="d4379dcb-4c0c-4dcc-8862-2c63d9e21757" providerId="ADAL" clId="{2712755D-3066-4215-9E49-6532E0D351BE}" dt="2023-09-15T08:00:50.855" v="1432" actId="20577"/>
          <ac:spMkLst>
            <pc:docMk/>
            <pc:sldMk cId="2096551310" sldId="1377"/>
            <ac:spMk id="2" creationId="{839A4BC3-5194-B479-7FD5-0B14568CE79F}"/>
          </ac:spMkLst>
        </pc:spChg>
        <pc:spChg chg="del">
          <ac:chgData name="Abdullah Alelyani" userId="d4379dcb-4c0c-4dcc-8862-2c63d9e21757" providerId="ADAL" clId="{2712755D-3066-4215-9E49-6532E0D351BE}" dt="2023-09-15T07:58:41.222" v="1405" actId="478"/>
          <ac:spMkLst>
            <pc:docMk/>
            <pc:sldMk cId="2096551310" sldId="1377"/>
            <ac:spMk id="3" creationId="{7AEAF2BC-E634-92B3-9C25-29D191B2DED6}"/>
          </ac:spMkLst>
        </pc:spChg>
        <pc:spChg chg="add del">
          <ac:chgData name="Abdullah Alelyani" userId="d4379dcb-4c0c-4dcc-8862-2c63d9e21757" providerId="ADAL" clId="{2712755D-3066-4215-9E49-6532E0D351BE}" dt="2023-09-15T07:58:44.671" v="1407" actId="478"/>
          <ac:spMkLst>
            <pc:docMk/>
            <pc:sldMk cId="2096551310" sldId="1377"/>
            <ac:spMk id="7" creationId="{D8244FC6-5616-1D89-2B76-5CC925378F15}"/>
          </ac:spMkLst>
        </pc:spChg>
        <pc:picChg chg="add mod">
          <ac:chgData name="Abdullah Alelyani" userId="d4379dcb-4c0c-4dcc-8862-2c63d9e21757" providerId="ADAL" clId="{2712755D-3066-4215-9E49-6532E0D351BE}" dt="2023-09-15T08:00:19.718" v="1412" actId="14100"/>
          <ac:picMkLst>
            <pc:docMk/>
            <pc:sldMk cId="2096551310" sldId="1377"/>
            <ac:picMk id="3074" creationId="{65F52C74-1E00-C936-0A41-5C747F225D3A}"/>
          </ac:picMkLst>
        </pc:picChg>
      </pc:sldChg>
      <pc:sldChg chg="addSp delSp modSp new mod setBg">
        <pc:chgData name="Abdullah Alelyani" userId="d4379dcb-4c0c-4dcc-8862-2c63d9e21757" providerId="ADAL" clId="{2712755D-3066-4215-9E49-6532E0D351BE}" dt="2023-09-15T08:04:51.500" v="1511" actId="313"/>
        <pc:sldMkLst>
          <pc:docMk/>
          <pc:sldMk cId="3684548658" sldId="1378"/>
        </pc:sldMkLst>
        <pc:spChg chg="mod">
          <ac:chgData name="Abdullah Alelyani" userId="d4379dcb-4c0c-4dcc-8862-2c63d9e21757" providerId="ADAL" clId="{2712755D-3066-4215-9E49-6532E0D351BE}" dt="2023-09-15T08:04:51.500" v="1511" actId="313"/>
          <ac:spMkLst>
            <pc:docMk/>
            <pc:sldMk cId="3684548658" sldId="1378"/>
            <ac:spMk id="2" creationId="{0CFB5713-AF3C-1C7A-B53F-7EACC469DB55}"/>
          </ac:spMkLst>
        </pc:spChg>
        <pc:spChg chg="del">
          <ac:chgData name="Abdullah Alelyani" userId="d4379dcb-4c0c-4dcc-8862-2c63d9e21757" providerId="ADAL" clId="{2712755D-3066-4215-9E49-6532E0D351BE}" dt="2023-09-15T04:36:19.912" v="1366" actId="478"/>
          <ac:spMkLst>
            <pc:docMk/>
            <pc:sldMk cId="3684548658" sldId="1378"/>
            <ac:spMk id="3" creationId="{229AAEC3-C880-4E00-05CF-1B1FFC2D9F16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4" creationId="{F5467586-F0AF-6209-4E2C-5D8445CB9C57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5" creationId="{D5C45423-F57C-E0B0-75B0-89F032AF5BA8}"/>
          </ac:spMkLst>
        </pc:spChg>
        <pc:spChg chg="add del">
          <ac:chgData name="Abdullah Alelyani" userId="d4379dcb-4c0c-4dcc-8862-2c63d9e21757" providerId="ADAL" clId="{2712755D-3066-4215-9E49-6532E0D351BE}" dt="2023-09-15T04:36:54.530" v="1368" actId="478"/>
          <ac:spMkLst>
            <pc:docMk/>
            <pc:sldMk cId="3684548658" sldId="1378"/>
            <ac:spMk id="6" creationId="{1BCDB449-58AF-F404-2C0F-B71E084DC701}"/>
          </ac:spMkLst>
        </pc:spChg>
        <pc:spChg chg="add mod">
          <ac:chgData name="Abdullah Alelyani" userId="d4379dcb-4c0c-4dcc-8862-2c63d9e21757" providerId="ADAL" clId="{2712755D-3066-4215-9E49-6532E0D351BE}" dt="2023-09-15T04:37:00.143" v="1370" actId="14100"/>
          <ac:spMkLst>
            <pc:docMk/>
            <pc:sldMk cId="3684548658" sldId="1378"/>
            <ac:spMk id="7" creationId="{2941C644-6D36-D7D2-593F-BA142842CF24}"/>
          </ac:spMkLst>
        </pc:spChg>
        <pc:spChg chg="add del mod">
          <ac:chgData name="Abdullah Alelyani" userId="d4379dcb-4c0c-4dcc-8862-2c63d9e21757" providerId="ADAL" clId="{2712755D-3066-4215-9E49-6532E0D351BE}" dt="2023-09-15T04:37:38.075" v="1373" actId="478"/>
          <ac:spMkLst>
            <pc:docMk/>
            <pc:sldMk cId="3684548658" sldId="1378"/>
            <ac:spMk id="8" creationId="{F93CBA6F-4475-F61C-1907-285579A4DD2C}"/>
          </ac:spMkLst>
        </pc:spChg>
        <pc:spChg chg="add del">
          <ac:chgData name="Abdullah Alelyani" userId="d4379dcb-4c0c-4dcc-8862-2c63d9e21757" providerId="ADAL" clId="{2712755D-3066-4215-9E49-6532E0D351BE}" dt="2023-09-15T04:39:23.012" v="1385" actId="26606"/>
          <ac:spMkLst>
            <pc:docMk/>
            <pc:sldMk cId="3684548658" sldId="1378"/>
            <ac:spMk id="1037" creationId="{D4771268-CB57-404A-9271-370EB28F6090}"/>
          </ac:spMkLst>
        </pc:spChg>
        <pc:spChg chg="ad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1039" creationId="{53F29798-D584-4792-9B62-3F5F5C36D619}"/>
          </ac:spMkLst>
        </pc:spChg>
        <pc:picChg chg="add mod ord">
          <ac:chgData name="Abdullah Alelyani" userId="d4379dcb-4c0c-4dcc-8862-2c63d9e21757" providerId="ADAL" clId="{2712755D-3066-4215-9E49-6532E0D351BE}" dt="2023-09-15T04:39:23.016" v="1386" actId="26606"/>
          <ac:picMkLst>
            <pc:docMk/>
            <pc:sldMk cId="3684548658" sldId="1378"/>
            <ac:picMk id="1032" creationId="{E78B488A-F241-65D0-B9F3-7D525E7B4406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4:14.706" v="1469"/>
        <pc:sldMkLst>
          <pc:docMk/>
          <pc:sldMk cId="2850433927" sldId="1379"/>
        </pc:sldMkLst>
        <pc:spChg chg="mod">
          <ac:chgData name="Abdullah Alelyani" userId="d4379dcb-4c0c-4dcc-8862-2c63d9e21757" providerId="ADAL" clId="{2712755D-3066-4215-9E49-6532E0D351BE}" dt="2023-09-15T07:56:52.230" v="1404" actId="1076"/>
          <ac:spMkLst>
            <pc:docMk/>
            <pc:sldMk cId="2850433927" sldId="1379"/>
            <ac:spMk id="2" creationId="{82CF2EB3-B787-A99F-8F34-239F55EA4334}"/>
          </ac:spMkLst>
        </pc:spChg>
        <pc:spChg chg="del">
          <ac:chgData name="Abdullah Alelyani" userId="d4379dcb-4c0c-4dcc-8862-2c63d9e21757" providerId="ADAL" clId="{2712755D-3066-4215-9E49-6532E0D351BE}" dt="2023-09-15T07:55:08.142" v="1388" actId="478"/>
          <ac:spMkLst>
            <pc:docMk/>
            <pc:sldMk cId="2850433927" sldId="1379"/>
            <ac:spMk id="3" creationId="{AE93E5C3-4E38-5861-DD61-2C4BD6D0600B}"/>
          </ac:spMkLst>
        </pc:spChg>
        <pc:spChg chg="mod">
          <ac:chgData name="Abdullah Alelyani" userId="d4379dcb-4c0c-4dcc-8862-2c63d9e21757" providerId="ADAL" clId="{2712755D-3066-4215-9E49-6532E0D351BE}" dt="2023-09-15T08:04:06.263" v="1465" actId="14100"/>
          <ac:spMkLst>
            <pc:docMk/>
            <pc:sldMk cId="2850433927" sldId="1379"/>
            <ac:spMk id="4" creationId="{66B83EF8-E3A9-2CEE-419A-88113B1A61CF}"/>
          </ac:spMkLst>
        </pc:spChg>
        <pc:spChg chg="add del mod">
          <ac:chgData name="Abdullah Alelyani" userId="d4379dcb-4c0c-4dcc-8862-2c63d9e21757" providerId="ADAL" clId="{2712755D-3066-4215-9E49-6532E0D351BE}" dt="2023-09-15T08:04:14.706" v="1469"/>
          <ac:spMkLst>
            <pc:docMk/>
            <pc:sldMk cId="2850433927" sldId="1379"/>
            <ac:spMk id="6" creationId="{0DE3BC6E-79EB-C3B1-4957-BC1CD5EF7920}"/>
          </ac:spMkLst>
        </pc:spChg>
        <pc:picChg chg="add mod">
          <ac:chgData name="Abdullah Alelyani" userId="d4379dcb-4c0c-4dcc-8862-2c63d9e21757" providerId="ADAL" clId="{2712755D-3066-4215-9E49-6532E0D351BE}" dt="2023-09-15T08:04:13.719" v="1467" actId="1076"/>
          <ac:picMkLst>
            <pc:docMk/>
            <pc:sldMk cId="2850433927" sldId="1379"/>
            <ac:picMk id="2050" creationId="{E25DA323-9B67-C576-76AE-6B7328582DC8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3:51.259" v="1461"/>
        <pc:sldMkLst>
          <pc:docMk/>
          <pc:sldMk cId="2810367305" sldId="1380"/>
        </pc:sldMkLst>
        <pc:spChg chg="mod">
          <ac:chgData name="Abdullah Alelyani" userId="d4379dcb-4c0c-4dcc-8862-2c63d9e21757" providerId="ADAL" clId="{2712755D-3066-4215-9E49-6532E0D351BE}" dt="2023-09-15T08:03:39.152" v="1460" actId="20577"/>
          <ac:spMkLst>
            <pc:docMk/>
            <pc:sldMk cId="2810367305" sldId="1380"/>
            <ac:spMk id="2" creationId="{50034D54-A070-3379-F834-540501476735}"/>
          </ac:spMkLst>
        </pc:spChg>
        <pc:spChg chg="del">
          <ac:chgData name="Abdullah Alelyani" userId="d4379dcb-4c0c-4dcc-8862-2c63d9e21757" providerId="ADAL" clId="{2712755D-3066-4215-9E49-6532E0D351BE}" dt="2023-09-15T08:03:29.139" v="1436"/>
          <ac:spMkLst>
            <pc:docMk/>
            <pc:sldMk cId="2810367305" sldId="1380"/>
            <ac:spMk id="3" creationId="{7D7B15D7-F4A2-648D-8A92-05B1A1CB9449}"/>
          </ac:spMkLst>
        </pc:spChg>
        <pc:spChg chg="mod">
          <ac:chgData name="Abdullah Alelyani" userId="d4379dcb-4c0c-4dcc-8862-2c63d9e21757" providerId="ADAL" clId="{2712755D-3066-4215-9E49-6532E0D351BE}" dt="2023-09-15T08:03:51.259" v="1461"/>
          <ac:spMkLst>
            <pc:docMk/>
            <pc:sldMk cId="2810367305" sldId="1380"/>
            <ac:spMk id="4" creationId="{8D701E6B-B003-DB0B-9ED1-D180DA9BB999}"/>
          </ac:spMkLst>
        </pc:spChg>
        <pc:picChg chg="add mod">
          <ac:chgData name="Abdullah Alelyani" userId="d4379dcb-4c0c-4dcc-8862-2c63d9e21757" providerId="ADAL" clId="{2712755D-3066-4215-9E49-6532E0D351BE}" dt="2023-09-15T08:03:29.139" v="1436"/>
          <ac:picMkLst>
            <pc:docMk/>
            <pc:sldMk cId="2810367305" sldId="1380"/>
            <ac:picMk id="4098" creationId="{8D554E73-D862-3972-DBCA-AFD0625CD715}"/>
          </ac:picMkLst>
        </pc:picChg>
      </pc:sldChg>
      <pc:sldChg chg="modSp new mod">
        <pc:chgData name="Abdullah Alelyani" userId="d4379dcb-4c0c-4dcc-8862-2c63d9e21757" providerId="ADAL" clId="{2712755D-3066-4215-9E49-6532E0D351BE}" dt="2023-09-15T08:21:14.104" v="1615" actId="115"/>
        <pc:sldMkLst>
          <pc:docMk/>
          <pc:sldMk cId="2611049128" sldId="1381"/>
        </pc:sldMkLst>
        <pc:spChg chg="mod">
          <ac:chgData name="Abdullah Alelyani" userId="d4379dcb-4c0c-4dcc-8862-2c63d9e21757" providerId="ADAL" clId="{2712755D-3066-4215-9E49-6532E0D351BE}" dt="2023-09-15T08:21:14.104" v="1615" actId="115"/>
          <ac:spMkLst>
            <pc:docMk/>
            <pc:sldMk cId="2611049128" sldId="1381"/>
            <ac:spMk id="2" creationId="{F99BDAE7-55D4-FF06-EBA9-095AFCE65D93}"/>
          </ac:spMkLst>
        </pc:spChg>
        <pc:spChg chg="mod">
          <ac:chgData name="Abdullah Alelyani" userId="d4379dcb-4c0c-4dcc-8862-2c63d9e21757" providerId="ADAL" clId="{2712755D-3066-4215-9E49-6532E0D351BE}" dt="2023-09-15T08:19:41.384" v="1610" actId="20577"/>
          <ac:spMkLst>
            <pc:docMk/>
            <pc:sldMk cId="2611049128" sldId="1381"/>
            <ac:spMk id="3" creationId="{3EE9BEC3-D29B-19AB-91B0-6B0309F9956E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5T08:56:07.398" v="1853" actId="313"/>
        <pc:sldMkLst>
          <pc:docMk/>
          <pc:sldMk cId="699922304" sldId="1382"/>
        </pc:sldMkLst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2" creationId="{5C67179E-B39E-FD4B-89EC-496D70961506}"/>
          </ac:spMkLst>
        </pc:spChg>
        <pc:spChg chg="mod">
          <ac:chgData name="Abdullah Alelyani" userId="d4379dcb-4c0c-4dcc-8862-2c63d9e21757" providerId="ADAL" clId="{2712755D-3066-4215-9E49-6532E0D351BE}" dt="2023-09-15T08:53:38.817" v="1737" actId="1076"/>
          <ac:spMkLst>
            <pc:docMk/>
            <pc:sldMk cId="699922304" sldId="1382"/>
            <ac:spMk id="3" creationId="{BE44C2C9-AE49-8293-D15E-8A48B499F268}"/>
          </ac:spMkLst>
        </pc:spChg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4" creationId="{809F7113-BF08-6A25-F232-352D6A0D425D}"/>
          </ac:spMkLst>
        </pc:spChg>
        <pc:spChg chg="mod or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" creationId="{2163E894-3B90-4B9E-44B4-0F339C04F64C}"/>
          </ac:spMkLst>
        </pc:spChg>
        <pc:spChg chg="add mod">
          <ac:chgData name="Abdullah Alelyani" userId="d4379dcb-4c0c-4dcc-8862-2c63d9e21757" providerId="ADAL" clId="{2712755D-3066-4215-9E49-6532E0D351BE}" dt="2023-09-15T08:53:44.433" v="1738" actId="1076"/>
          <ac:spMkLst>
            <pc:docMk/>
            <pc:sldMk cId="699922304" sldId="1382"/>
            <ac:spMk id="7" creationId="{ABB2104A-F8BE-D07B-A6A1-9150EF4A066B}"/>
          </ac:spMkLst>
        </pc:spChg>
        <pc:spChg chg="add mod">
          <ac:chgData name="Abdullah Alelyani" userId="d4379dcb-4c0c-4dcc-8862-2c63d9e21757" providerId="ADAL" clId="{2712755D-3066-4215-9E49-6532E0D351BE}" dt="2023-09-15T08:53:59.098" v="1741" actId="1076"/>
          <ac:spMkLst>
            <pc:docMk/>
            <pc:sldMk cId="699922304" sldId="1382"/>
            <ac:spMk id="8" creationId="{A3B5C609-1E57-E678-4703-DFD6B19B86B0}"/>
          </ac:spMkLst>
        </pc:spChg>
        <pc:spChg chg="add mod">
          <ac:chgData name="Abdullah Alelyani" userId="d4379dcb-4c0c-4dcc-8862-2c63d9e21757" providerId="ADAL" clId="{2712755D-3066-4215-9E49-6532E0D351BE}" dt="2023-09-15T08:53:55.697" v="1740" actId="1076"/>
          <ac:spMkLst>
            <pc:docMk/>
            <pc:sldMk cId="699922304" sldId="1382"/>
            <ac:spMk id="9" creationId="{ACC1C5C0-AB58-5E25-6D6C-55A7E418D10F}"/>
          </ac:spMkLst>
        </pc:spChg>
        <pc:spChg chg="add mod">
          <ac:chgData name="Abdullah Alelyani" userId="d4379dcb-4c0c-4dcc-8862-2c63d9e21757" providerId="ADAL" clId="{2712755D-3066-4215-9E49-6532E0D351BE}" dt="2023-09-15T08:54:07.514" v="1750" actId="1076"/>
          <ac:spMkLst>
            <pc:docMk/>
            <pc:sldMk cId="699922304" sldId="1382"/>
            <ac:spMk id="10" creationId="{8410825A-0B2D-DA13-A904-0C19D02429FC}"/>
          </ac:spMkLst>
        </pc:spChg>
        <pc:spChg chg="add mod">
          <ac:chgData name="Abdullah Alelyani" userId="d4379dcb-4c0c-4dcc-8862-2c63d9e21757" providerId="ADAL" clId="{2712755D-3066-4215-9E49-6532E0D351BE}" dt="2023-09-15T08:56:07.398" v="1853" actId="313"/>
          <ac:spMkLst>
            <pc:docMk/>
            <pc:sldMk cId="699922304" sldId="1382"/>
            <ac:spMk id="11" creationId="{AE3ADD4E-03D8-B04A-610F-29AE1D054677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7" creationId="{1E020063-2385-44AC-BD67-258E1F0B9FCE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9" creationId="{7E014A0B-5338-4077-AFE9-A90D04D4492B}"/>
          </ac:spMkLst>
        </pc:s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1" creationId="{78127680-150F-4A90-9950-F66392578116}"/>
          </ac:grpSpMkLst>
        </pc:gr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7" creationId="{466920E5-8640-4C24-A775-8647637094A7}"/>
          </ac:grpSpMkLst>
        </pc:grpChg>
        <pc:picChg chg="add del mod">
          <ac:chgData name="Abdullah Alelyani" userId="d4379dcb-4c0c-4dcc-8862-2c63d9e21757" providerId="ADAL" clId="{2712755D-3066-4215-9E49-6532E0D351BE}" dt="2023-09-15T08:51:09.970" v="1639" actId="478"/>
          <ac:picMkLst>
            <pc:docMk/>
            <pc:sldMk cId="699922304" sldId="1382"/>
            <ac:picMk id="5122" creationId="{8C07C9C6-8DC3-3A2E-10CE-1EFF821EE1BF}"/>
          </ac:picMkLst>
        </pc:picChg>
      </pc:sldChg>
      <pc:sldChg chg="new del">
        <pc:chgData name="Abdullah Alelyani" userId="d4379dcb-4c0c-4dcc-8862-2c63d9e21757" providerId="ADAL" clId="{2712755D-3066-4215-9E49-6532E0D351BE}" dt="2023-09-15T08:58:48.006" v="1855" actId="2696"/>
        <pc:sldMkLst>
          <pc:docMk/>
          <pc:sldMk cId="1255895275" sldId="1383"/>
        </pc:sldMkLst>
      </pc:sldChg>
      <pc:sldChg chg="modSp new mod ord">
        <pc:chgData name="Abdullah Alelyani" userId="d4379dcb-4c0c-4dcc-8862-2c63d9e21757" providerId="ADAL" clId="{2712755D-3066-4215-9E49-6532E0D351BE}" dt="2023-09-15T13:13:26.228" v="2367" actId="20577"/>
        <pc:sldMkLst>
          <pc:docMk/>
          <pc:sldMk cId="3971135973" sldId="1383"/>
        </pc:sldMkLst>
        <pc:spChg chg="mod">
          <ac:chgData name="Abdullah Alelyani" userId="d4379dcb-4c0c-4dcc-8862-2c63d9e21757" providerId="ADAL" clId="{2712755D-3066-4215-9E49-6532E0D351BE}" dt="2023-09-15T09:35:01.694" v="2359" actId="113"/>
          <ac:spMkLst>
            <pc:docMk/>
            <pc:sldMk cId="3971135973" sldId="1383"/>
            <ac:spMk id="2" creationId="{75793738-A589-6ECA-18F7-01F08255860F}"/>
          </ac:spMkLst>
        </pc:spChg>
        <pc:spChg chg="mod">
          <ac:chgData name="Abdullah Alelyani" userId="d4379dcb-4c0c-4dcc-8862-2c63d9e21757" providerId="ADAL" clId="{2712755D-3066-4215-9E49-6532E0D351BE}" dt="2023-09-15T13:13:26.228" v="2367" actId="20577"/>
          <ac:spMkLst>
            <pc:docMk/>
            <pc:sldMk cId="3971135973" sldId="1383"/>
            <ac:spMk id="3" creationId="{6CFA195B-0055-6520-64F1-9D9A4EA2548F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3:54:49.427" v="2572" actId="14"/>
        <pc:sldMkLst>
          <pc:docMk/>
          <pc:sldMk cId="128022848" sldId="1384"/>
        </pc:sldMkLst>
        <pc:spChg chg="mod">
          <ac:chgData name="Abdullah Alelyani" userId="d4379dcb-4c0c-4dcc-8862-2c63d9e21757" providerId="ADAL" clId="{2712755D-3066-4215-9E49-6532E0D351BE}" dt="2023-09-15T09:05:50.338" v="1925"/>
          <ac:spMkLst>
            <pc:docMk/>
            <pc:sldMk cId="128022848" sldId="1384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3:54:49.427" v="2572" actId="14"/>
          <ac:spMkLst>
            <pc:docMk/>
            <pc:sldMk cId="128022848" sldId="1384"/>
            <ac:spMk id="3" creationId="{C4CB75FD-429B-6472-C96C-9DEE6DC6FFE7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09:28:45.597" v="2313"/>
        <pc:sldMkLst>
          <pc:docMk/>
          <pc:sldMk cId="1816197988" sldId="1385"/>
        </pc:sldMkLst>
        <pc:spChg chg="mod">
          <ac:chgData name="Abdullah Alelyani" userId="d4379dcb-4c0c-4dcc-8862-2c63d9e21757" providerId="ADAL" clId="{2712755D-3066-4215-9E49-6532E0D351BE}" dt="2023-09-15T09:06:00.719" v="1926"/>
          <ac:spMkLst>
            <pc:docMk/>
            <pc:sldMk cId="1816197988" sldId="1385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09:13:32.608" v="2057" actId="113"/>
          <ac:spMkLst>
            <pc:docMk/>
            <pc:sldMk cId="1816197988" sldId="1385"/>
            <ac:spMk id="3" creationId="{5F9836B8-9D62-B5E0-1E77-B24C62B42EF4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6:48:06.912" v="2692" actId="20577"/>
        <pc:sldMkLst>
          <pc:docMk/>
          <pc:sldMk cId="3159764172" sldId="1386"/>
        </pc:sldMkLst>
        <pc:spChg chg="mod">
          <ac:chgData name="Abdullah Alelyani" userId="d4379dcb-4c0c-4dcc-8862-2c63d9e21757" providerId="ADAL" clId="{2712755D-3066-4215-9E49-6532E0D351BE}" dt="2023-09-15T09:06:08.880" v="1927"/>
          <ac:spMkLst>
            <pc:docMk/>
            <pc:sldMk cId="3159764172" sldId="1386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6:48:06.912" v="2692" actId="20577"/>
          <ac:spMkLst>
            <pc:docMk/>
            <pc:sldMk cId="3159764172" sldId="1386"/>
            <ac:spMk id="3" creationId="{892243DF-698A-278A-A6FF-EF6269DECFEB}"/>
          </ac:spMkLst>
        </pc:spChg>
      </pc:sldChg>
      <pc:sldChg chg="modSp add mod ord">
        <pc:chgData name="Abdullah Alelyani" userId="d4379dcb-4c0c-4dcc-8862-2c63d9e21757" providerId="ADAL" clId="{2712755D-3066-4215-9E49-6532E0D351BE}" dt="2023-09-15T16:53:04.064" v="2741" actId="115"/>
        <pc:sldMkLst>
          <pc:docMk/>
          <pc:sldMk cId="2631022164" sldId="1387"/>
        </pc:sldMkLst>
        <pc:spChg chg="mod">
          <ac:chgData name="Abdullah Alelyani" userId="d4379dcb-4c0c-4dcc-8862-2c63d9e21757" providerId="ADAL" clId="{2712755D-3066-4215-9E49-6532E0D351BE}" dt="2023-09-15T09:06:17.060" v="1928"/>
          <ac:spMkLst>
            <pc:docMk/>
            <pc:sldMk cId="2631022164" sldId="1387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6:53:04.064" v="2741" actId="115"/>
          <ac:spMkLst>
            <pc:docMk/>
            <pc:sldMk cId="2631022164" sldId="1387"/>
            <ac:spMk id="3" creationId="{C4CB75FD-429B-6472-C96C-9DEE6DC6FFE7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1:15.367" v="2421" actId="20577"/>
        <pc:sldMkLst>
          <pc:docMk/>
          <pc:sldMk cId="974004549" sldId="1388"/>
        </pc:sldMkLst>
        <pc:spChg chg="mod">
          <ac:chgData name="Abdullah Alelyani" userId="d4379dcb-4c0c-4dcc-8862-2c63d9e21757" providerId="ADAL" clId="{2712755D-3066-4215-9E49-6532E0D351BE}" dt="2023-09-15T09:06:25.523" v="1929"/>
          <ac:spMkLst>
            <pc:docMk/>
            <pc:sldMk cId="974004549" sldId="1388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13:41:15.367" v="2421" actId="20577"/>
          <ac:spMkLst>
            <pc:docMk/>
            <pc:sldMk cId="974004549" sldId="1388"/>
            <ac:spMk id="3" creationId="{5F9836B8-9D62-B5E0-1E77-B24C62B42EF4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7:58.799" v="2438" actId="20577"/>
        <pc:sldMkLst>
          <pc:docMk/>
          <pc:sldMk cId="4029600721" sldId="1389"/>
        </pc:sldMkLst>
        <pc:spChg chg="mod">
          <ac:chgData name="Abdullah Alelyani" userId="d4379dcb-4c0c-4dcc-8862-2c63d9e21757" providerId="ADAL" clId="{2712755D-3066-4215-9E49-6532E0D351BE}" dt="2023-09-15T09:06:35.255" v="1930"/>
          <ac:spMkLst>
            <pc:docMk/>
            <pc:sldMk cId="4029600721" sldId="1389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3:47:58.799" v="2438" actId="20577"/>
          <ac:spMkLst>
            <pc:docMk/>
            <pc:sldMk cId="4029600721" sldId="1389"/>
            <ac:spMk id="3" creationId="{892243DF-698A-278A-A6FF-EF6269DECFEB}"/>
          </ac:spMkLst>
        </pc:spChg>
      </pc:sldChg>
      <pc:sldChg chg="modSp new del mod">
        <pc:chgData name="Abdullah Alelyani" userId="d4379dcb-4c0c-4dcc-8862-2c63d9e21757" providerId="ADAL" clId="{2712755D-3066-4215-9E49-6532E0D351BE}" dt="2023-09-15T09:21:25.331" v="2260" actId="2696"/>
        <pc:sldMkLst>
          <pc:docMk/>
          <pc:sldMk cId="2212213392" sldId="1390"/>
        </pc:sldMkLst>
        <pc:spChg chg="mod">
          <ac:chgData name="Abdullah Alelyani" userId="d4379dcb-4c0c-4dcc-8862-2c63d9e21757" providerId="ADAL" clId="{2712755D-3066-4215-9E49-6532E0D351BE}" dt="2023-09-15T09:06:42.395" v="1939" actId="20577"/>
          <ac:spMkLst>
            <pc:docMk/>
            <pc:sldMk cId="2212213392" sldId="1390"/>
            <ac:spMk id="2" creationId="{6341A06E-5BA0-739F-8D09-2AC5BF908750}"/>
          </ac:spMkLst>
        </pc:spChg>
      </pc:sldChg>
      <pc:sldChg chg="delSp modSp new mod ord">
        <pc:chgData name="Abdullah Alelyani" userId="d4379dcb-4c0c-4dcc-8862-2c63d9e21757" providerId="ADAL" clId="{2712755D-3066-4215-9E49-6532E0D351BE}" dt="2023-09-15T09:34:13.500" v="2354" actId="14100"/>
        <pc:sldMkLst>
          <pc:docMk/>
          <pc:sldMk cId="2755568946" sldId="1390"/>
        </pc:sldMkLst>
        <pc:spChg chg="del mod">
          <ac:chgData name="Abdullah Alelyani" userId="d4379dcb-4c0c-4dcc-8862-2c63d9e21757" providerId="ADAL" clId="{2712755D-3066-4215-9E49-6532E0D351BE}" dt="2023-09-15T09:34:09.076" v="2353" actId="478"/>
          <ac:spMkLst>
            <pc:docMk/>
            <pc:sldMk cId="2755568946" sldId="1390"/>
            <ac:spMk id="2" creationId="{325B224C-1470-882B-D6B9-0F6203915842}"/>
          </ac:spMkLst>
        </pc:spChg>
        <pc:spChg chg="mod">
          <ac:chgData name="Abdullah Alelyani" userId="d4379dcb-4c0c-4dcc-8862-2c63d9e21757" providerId="ADAL" clId="{2712755D-3066-4215-9E49-6532E0D351BE}" dt="2023-09-15T09:34:13.500" v="2354" actId="14100"/>
          <ac:spMkLst>
            <pc:docMk/>
            <pc:sldMk cId="2755568946" sldId="1390"/>
            <ac:spMk id="3" creationId="{A318B89A-CA60-903A-70D4-4590952E23AE}"/>
          </ac:spMkLst>
        </pc:spChg>
      </pc:sldChg>
      <pc:sldChg chg="modSp new mod">
        <pc:chgData name="Abdullah Alelyani" userId="d4379dcb-4c0c-4dcc-8862-2c63d9e21757" providerId="ADAL" clId="{2712755D-3066-4215-9E49-6532E0D351BE}" dt="2023-09-15T16:39:02.320" v="2574"/>
        <pc:sldMkLst>
          <pc:docMk/>
          <pc:sldMk cId="199923438" sldId="1391"/>
        </pc:sldMkLst>
        <pc:spChg chg="mod">
          <ac:chgData name="Abdullah Alelyani" userId="d4379dcb-4c0c-4dcc-8862-2c63d9e21757" providerId="ADAL" clId="{2712755D-3066-4215-9E49-6532E0D351BE}" dt="2023-09-15T16:39:02.320" v="2574"/>
          <ac:spMkLst>
            <pc:docMk/>
            <pc:sldMk cId="199923438" sldId="1391"/>
            <ac:spMk id="2" creationId="{A2B54BB5-B9E5-7547-DFC7-5270CDDD55F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models?other=Chatbo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blogs/machine-learning/instruction-fine-tuning-for-flan-t5-xl-with-amazon-sagemaker-jumpsta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AI and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Abdullah Alelyani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4D54-A070-3379-F834-54050147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Calculating the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01E6B-B003-DB0B-9ED1-D180DA9B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https://2809ayushic.medium.com/introduction-to-loss-functions-5d58f93c3e54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554E73-D862-3972-DBCA-AFD0625CD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32" y="1825625"/>
            <a:ext cx="76365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6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i="0" u="sng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Metrics  for Monitoring the Performance of the Model  </a:t>
            </a:r>
            <a:br>
              <a:rPr lang="en-AU" sz="28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AU" sz="2800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Accuracy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: Measure the percentage of correctly classified instances. </a:t>
            </a:r>
          </a:p>
          <a:p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Mean Absolute Error (MAE)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: Commonly used for regression tasks, it measures the average absolute difference between predicted and actual values.</a:t>
            </a:r>
          </a:p>
          <a:p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Mean Squared Error (MSE)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: Another regression metric, it measures the average squared difference between predicted and actual values, giving higher weight to larger errors.</a:t>
            </a:r>
          </a:p>
          <a:p>
            <a:r>
              <a:rPr lang="en-AU" b="1" i="0" dirty="0">
                <a:effectLst/>
                <a:latin typeface="Söhne"/>
              </a:rPr>
              <a:t>Cross-Validation Scores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: Assess model performance on multiple subsets of the data to check for overfitting and assess generalization.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5ED08-B625-E003-D558-B7471283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04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7179E-B39E-FD4B-89EC-496D7096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AU" sz="3600" b="1" i="0" dirty="0">
                <a:solidFill>
                  <a:schemeClr val="tx2"/>
                </a:solidFill>
                <a:effectLst/>
                <a:latin typeface="Libre Baskerville" panose="020F0502020204030204" pitchFamily="2" charset="0"/>
              </a:rPr>
              <a:t>Bayesian Algorithm</a:t>
            </a:r>
            <a:br>
              <a:rPr lang="en-AU" sz="3600" b="0" i="0" dirty="0">
                <a:solidFill>
                  <a:schemeClr val="tx2"/>
                </a:solidFill>
                <a:effectLst/>
                <a:latin typeface="Libre Baskerville" panose="020F0502020204030204" pitchFamily="2" charset="0"/>
              </a:rPr>
            </a:br>
            <a:endParaRPr lang="en-AU" sz="3600" dirty="0">
              <a:solidFill>
                <a:schemeClr val="tx2"/>
              </a:solidFill>
            </a:endParaRP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Freeform: Shape 5132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C2C9-AE49-8293-D15E-8A48B499F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4" y="1462798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AU" sz="1800" b="1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A Classification Technique Support By </a:t>
            </a:r>
            <a:r>
              <a:rPr lang="en-AU" sz="1800" b="1" u="none" strike="noStrike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Bayes’ Theorem</a:t>
            </a:r>
            <a:r>
              <a:rPr lang="en-AU" sz="1800" b="1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endParaRPr lang="en-AU" sz="1800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F7113-BF08-6A25-F232-352D6A0D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138" name="Freeform: Shape 5137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0" name="Freeform: Shape 5139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41" name="Freeform: Shape 5140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3E894-3B90-4B9E-44B4-0F339C04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2104A-F8BE-D07B-A6A1-9150EF4A066B}"/>
              </a:ext>
            </a:extLst>
          </p:cNvPr>
          <p:cNvSpPr txBox="1"/>
          <p:nvPr/>
        </p:nvSpPr>
        <p:spPr>
          <a:xfrm>
            <a:off x="2057401" y="3666064"/>
            <a:ext cx="3238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effectLst/>
                <a:latin typeface="KaTeX_Math"/>
              </a:rPr>
              <a:t>P</a:t>
            </a:r>
            <a:r>
              <a:rPr lang="en-AU" dirty="0">
                <a:effectLst/>
              </a:rPr>
              <a:t>(</a:t>
            </a:r>
            <a:r>
              <a:rPr lang="en-AU" i="1" dirty="0" err="1">
                <a:effectLst/>
                <a:latin typeface="KaTeX_Math"/>
              </a:rPr>
              <a:t>Hypothesis</a:t>
            </a:r>
            <a:r>
              <a:rPr lang="en-AU" dirty="0" err="1">
                <a:effectLst/>
              </a:rPr>
              <a:t>∣</a:t>
            </a:r>
            <a:r>
              <a:rPr lang="en-AU" i="1" dirty="0" err="1">
                <a:effectLst/>
                <a:latin typeface="KaTeX_Math"/>
              </a:rPr>
              <a:t>Evidence</a:t>
            </a:r>
            <a:r>
              <a:rPr lang="en-AU" dirty="0">
                <a:effectLst/>
              </a:rPr>
              <a:t>)=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C609-1E57-E678-4703-DFD6B19B86B0}"/>
              </a:ext>
            </a:extLst>
          </p:cNvPr>
          <p:cNvSpPr txBox="1"/>
          <p:nvPr/>
        </p:nvSpPr>
        <p:spPr>
          <a:xfrm>
            <a:off x="4851054" y="3316470"/>
            <a:ext cx="4090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1" dirty="0">
                <a:solidFill>
                  <a:srgbClr val="374151"/>
                </a:solidFill>
                <a:effectLst/>
                <a:latin typeface="KaTeX_Math"/>
              </a:rPr>
              <a:t>P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(</a:t>
            </a:r>
            <a:r>
              <a:rPr lang="en-AU" b="0" i="1" dirty="0">
                <a:solidFill>
                  <a:srgbClr val="374151"/>
                </a:solidFill>
                <a:effectLst/>
                <a:latin typeface="KaTeX_Math"/>
              </a:rPr>
              <a:t>Hypothesis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)⋅</a:t>
            </a:r>
            <a:r>
              <a:rPr lang="en-AU" b="0" i="1" dirty="0">
                <a:solidFill>
                  <a:srgbClr val="374151"/>
                </a:solidFill>
                <a:effectLst/>
                <a:latin typeface="KaTeX_Math"/>
              </a:rPr>
              <a:t>P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(</a:t>
            </a:r>
            <a:r>
              <a:rPr lang="en-AU" b="0" i="1" dirty="0" err="1">
                <a:solidFill>
                  <a:srgbClr val="374151"/>
                </a:solidFill>
                <a:effectLst/>
                <a:latin typeface="KaTeX_Math"/>
              </a:rPr>
              <a:t>Evidence</a:t>
            </a:r>
            <a:r>
              <a:rPr lang="en-AU" b="0" i="0" dirty="0" err="1">
                <a:solidFill>
                  <a:srgbClr val="374151"/>
                </a:solidFill>
                <a:effectLst/>
                <a:latin typeface="KaTeX_Main"/>
              </a:rPr>
              <a:t>∣</a:t>
            </a:r>
            <a:r>
              <a:rPr lang="en-AU" b="0" i="1" dirty="0" err="1">
                <a:solidFill>
                  <a:srgbClr val="374151"/>
                </a:solidFill>
                <a:effectLst/>
                <a:latin typeface="KaTeX_Math"/>
              </a:rPr>
              <a:t>Hypothesis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)​</a:t>
            </a:r>
            <a:b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</a:b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1C5C0-AB58-5E25-6D6C-55A7E418D10F}"/>
              </a:ext>
            </a:extLst>
          </p:cNvPr>
          <p:cNvSpPr txBox="1"/>
          <p:nvPr/>
        </p:nvSpPr>
        <p:spPr>
          <a:xfrm>
            <a:off x="5948638" y="3961392"/>
            <a:ext cx="1379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1" dirty="0">
                <a:solidFill>
                  <a:srgbClr val="374151"/>
                </a:solidFill>
                <a:effectLst/>
                <a:latin typeface="KaTeX_Math"/>
              </a:rPr>
              <a:t>P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(</a:t>
            </a:r>
            <a:r>
              <a:rPr lang="en-AU" b="0" i="1" dirty="0">
                <a:solidFill>
                  <a:srgbClr val="374151"/>
                </a:solidFill>
                <a:effectLst/>
                <a:latin typeface="KaTeX_Math"/>
              </a:rPr>
              <a:t>Evidence</a:t>
            </a:r>
            <a:r>
              <a:rPr lang="en-AU" b="0" i="0" dirty="0">
                <a:solidFill>
                  <a:srgbClr val="374151"/>
                </a:solidFill>
                <a:effectLst/>
                <a:latin typeface="KaTeX_Main"/>
              </a:rPr>
              <a:t>)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0825A-0B2D-DA13-A904-0C19D02429FC}"/>
              </a:ext>
            </a:extLst>
          </p:cNvPr>
          <p:cNvSpPr txBox="1"/>
          <p:nvPr/>
        </p:nvSpPr>
        <p:spPr>
          <a:xfrm>
            <a:off x="4930314" y="3529539"/>
            <a:ext cx="4507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_______________________________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ADD4E-03D8-B04A-610F-29AE1D054677}"/>
              </a:ext>
            </a:extLst>
          </p:cNvPr>
          <p:cNvSpPr txBox="1"/>
          <p:nvPr/>
        </p:nvSpPr>
        <p:spPr>
          <a:xfrm>
            <a:off x="364160" y="4884810"/>
            <a:ext cx="1116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The email spam detection scenario: What at the probability that the email is scam if it has the word </a:t>
            </a:r>
            <a:r>
              <a:rPr lang="en-AU" b="0" i="0" dirty="0">
                <a:solidFill>
                  <a:srgbClr val="C00000"/>
                </a:solidFill>
                <a:effectLst/>
                <a:latin typeface="Söhne"/>
              </a:rPr>
              <a:t>Free?</a:t>
            </a:r>
            <a:endParaRPr lang="en-A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2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5" name="Rectangle 307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8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FF16F-3E4A-306C-86AF-0F6D5470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AU" sz="3200">
                <a:solidFill>
                  <a:srgbClr val="595959"/>
                </a:solidFill>
              </a:rPr>
              <a:t>The types of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B13E9-DB86-4C1C-D4DF-F20C16BB0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AU" sz="2000">
                <a:solidFill>
                  <a:srgbClr val="595959"/>
                </a:solidFill>
              </a:rPr>
              <a:t>Supervised learning. </a:t>
            </a:r>
          </a:p>
          <a:p>
            <a:r>
              <a:rPr lang="en-AU" sz="2000">
                <a:solidFill>
                  <a:srgbClr val="595959"/>
                </a:solidFill>
              </a:rPr>
              <a:t>Unsupervised learning. </a:t>
            </a:r>
          </a:p>
          <a:p>
            <a:r>
              <a:rPr lang="en-AU" sz="2000">
                <a:solidFill>
                  <a:srgbClr val="595959"/>
                </a:solidFill>
              </a:rPr>
              <a:t>Reinforcement learning. </a:t>
            </a:r>
          </a:p>
        </p:txBody>
      </p:sp>
      <p:pic>
        <p:nvPicPr>
          <p:cNvPr id="3074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5523D7F9-188B-048B-6B26-B187B032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649761"/>
            <a:ext cx="4797056" cy="36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BAB6B-11BB-472F-1456-4CFE542C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900"/>
              <a:pPr/>
              <a:t>13</a:t>
            </a:fld>
            <a:endParaRPr lang="en-GB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5DC27-BB8A-6944-AAA2-E248F5D19CE2}"/>
              </a:ext>
            </a:extLst>
          </p:cNvPr>
          <p:cNvSpPr txBox="1"/>
          <p:nvPr/>
        </p:nvSpPr>
        <p:spPr>
          <a:xfrm>
            <a:off x="7016129" y="6022412"/>
            <a:ext cx="45627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Everything you need to know about Machine Learning</a:t>
            </a:r>
          </a:p>
          <a:p>
            <a:r>
              <a:rPr lang="en-AU" sz="1100" dirty="0"/>
              <a:t>:https://www.analyticsvidhya.com/blog/2021/03/</a:t>
            </a:r>
          </a:p>
          <a:p>
            <a:r>
              <a:rPr lang="en-AU" sz="1100" dirty="0"/>
              <a:t>everything-you-need-to-know-about-machine-learning/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412778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BB8DC-27AC-8325-C8FD-812E1156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AWS’s applications and platforms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7A02EA-7BBE-E684-49CB-E78A7B0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10577"/>
            <a:ext cx="6780700" cy="40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E5A8A-1021-5501-76C7-7D69EB26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031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rogramming data on computer monitor">
            <a:extLst>
              <a:ext uri="{FF2B5EF4-FFF2-40B4-BE49-F238E27FC236}">
                <a16:creationId xmlns:a16="http://schemas.microsoft.com/office/drawing/2014/main" id="{D4341BBD-D0BF-8605-1907-CB43F5C8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43" r="18698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Analyze any text and provides information on:</a:t>
            </a:r>
          </a:p>
          <a:p>
            <a:pPr lvl="1"/>
            <a:r>
              <a:rPr lang="en-US" sz="2000"/>
              <a:t>Entities – people, places, locations</a:t>
            </a:r>
          </a:p>
          <a:p>
            <a:pPr lvl="1"/>
            <a:r>
              <a:rPr lang="en-US" sz="2000"/>
              <a:t>Key phrases – pertinent to the subject of the document</a:t>
            </a:r>
          </a:p>
          <a:p>
            <a:pPr lvl="1"/>
            <a:r>
              <a:rPr lang="en-US" sz="2000"/>
              <a:t>Language - detect the language of the text</a:t>
            </a:r>
          </a:p>
          <a:p>
            <a:pPr lvl="1"/>
            <a:r>
              <a:rPr lang="en-US" sz="2000"/>
              <a:t>Sentiment – sentiment analysis of the text </a:t>
            </a:r>
          </a:p>
          <a:p>
            <a:r>
              <a:rPr lang="en-US" sz="200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15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 Analysis of </a:t>
            </a:r>
            <a:r>
              <a:rPr lang="en-US" sz="5400">
                <a:solidFill>
                  <a:srgbClr val="FFFFFF"/>
                </a:solidFill>
              </a:rPr>
              <a:t>news item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16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verification</a:t>
            </a:r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 dirty="0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10B-7548-1E36-7791-367F97963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https://www.youtube.com/shorts/uBIYhmqhJYo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44FD-881D-B5D0-B445-F54C0FBF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27007-2D46-FFF2-86CD-4DBF32DD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98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21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486627" y="1870364"/>
            <a:ext cx="6249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recognize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91033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5" y="537151"/>
            <a:ext cx="8302767" cy="5661939"/>
          </a:xfrm>
        </p:spPr>
      </p:pic>
    </p:spTree>
    <p:extLst>
      <p:ext uri="{BB962C8B-B14F-4D97-AF65-F5344CB8AC3E}">
        <p14:creationId xmlns:p14="http://schemas.microsoft.com/office/powerpoint/2010/main" val="66819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recognizing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00239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28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735-2550-ED22-D83B-E0AF8515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44" y="1033145"/>
            <a:ext cx="10515600" cy="2691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0" i="0" dirty="0">
                <a:solidFill>
                  <a:srgbClr val="374151"/>
                </a:solidFill>
                <a:effectLst/>
                <a:latin typeface="Söhne"/>
              </a:rPr>
              <a:t>Is it true that AI is taking over human jobs, becoming the dominant form of intelligence on Earth, and potentially taking control of the planet?</a:t>
            </a:r>
            <a:endParaRPr lang="en-A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29FA-E9C5-7F1D-4DAD-B42B959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08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/>
              <a:t>Recognizes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normalize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network-based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behavior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35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82D4-0008-FFDC-0677-351877AB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B082-B8C7-6C6C-EF04-7D5834A5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ChatGPT </a:t>
            </a:r>
          </a:p>
          <a:p>
            <a:r>
              <a:rPr lang="en-AU" dirty="0"/>
              <a:t>T5</a:t>
            </a:r>
          </a:p>
          <a:p>
            <a:r>
              <a:rPr lang="en-AU" i="0" dirty="0">
                <a:effectLst/>
                <a:latin typeface="Source Sans Pro" panose="020B0503030403020204" pitchFamily="34" charset="0"/>
              </a:rPr>
              <a:t>SeamlessM4T</a:t>
            </a:r>
          </a:p>
          <a:p>
            <a:r>
              <a:rPr lang="en-AU" i="0" dirty="0">
                <a:effectLst/>
                <a:latin typeface="Source Sans Pro" panose="020B0503030403020204" pitchFamily="34" charset="0"/>
              </a:rPr>
              <a:t> Llama</a:t>
            </a:r>
          </a:p>
          <a:p>
            <a:r>
              <a:rPr lang="en-AU" dirty="0">
                <a:latin typeface="Source Sans Pro" panose="020B0503030403020204" pitchFamily="34" charset="0"/>
              </a:rPr>
              <a:t>And more … see Hugging face repository:  </a:t>
            </a:r>
            <a:r>
              <a:rPr lang="en-AU" dirty="0">
                <a:latin typeface="Source Sans Pro" panose="020B0503030403020204" pitchFamily="34" charset="0"/>
                <a:hlinkClick r:id="rId2"/>
              </a:rPr>
              <a:t>Models - Hugging Face</a:t>
            </a:r>
            <a:endParaRPr lang="en-AU" i="0" dirty="0">
              <a:effectLst/>
              <a:latin typeface="Source Sans Pro" panose="020B0503030403020204" pitchFamily="34" charset="0"/>
            </a:endParaRP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81D66-5984-3EB9-D8B9-D65A3ABC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1E9B4-6292-DEA9-72D3-00DAAC51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80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B89A-CA60-903A-70D4-4590952E2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" y="601980"/>
            <a:ext cx="11071860" cy="5574983"/>
          </a:xfrm>
        </p:spPr>
        <p:txBody>
          <a:bodyPr/>
          <a:lstStyle/>
          <a:p>
            <a:r>
              <a:rPr lang="en-AU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T5</a:t>
            </a:r>
            <a:r>
              <a:rPr lang="en-AU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, or </a:t>
            </a:r>
            <a:r>
              <a:rPr lang="en-AU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Text-to-Text Transfer Transformer</a:t>
            </a:r>
            <a:r>
              <a:rPr lang="en-AU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, “is a </a:t>
            </a:r>
            <a:r>
              <a:rPr lang="en-AU" b="0" i="0" u="none" strike="noStrike" dirty="0">
                <a:solidFill>
                  <a:srgbClr val="0096B1"/>
                </a:solidFill>
                <a:effectLst/>
                <a:latin typeface="Lato" panose="020F0502020204030203" pitchFamily="34" charset="0"/>
              </a:rPr>
              <a:t>Transformer</a:t>
            </a:r>
            <a:r>
              <a:rPr lang="en-AU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based architecture that uses a text-to-text approach. Every task – including translation, question answering, and classification – is cast as feeding the model text as input and training it to generate some target text.”</a:t>
            </a:r>
          </a:p>
          <a:p>
            <a:endParaRPr lang="en-AU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endParaRPr lang="en-AU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r>
              <a:rPr lang="en-AU" dirty="0">
                <a:solidFill>
                  <a:srgbClr val="212529"/>
                </a:solidFill>
                <a:latin typeface="Lato" panose="020F0502020204030203" pitchFamily="34" charset="0"/>
              </a:rPr>
              <a:t>Reference “https://arxiv.org/abs/1910.10683v3”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C72F0-30C3-49D1-52F7-9F997BBA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F2465-B96A-0EAC-8F1D-55377EFE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568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  <a:latin typeface="source-serif-pro"/>
              </a:rPr>
              <a:t>Googles </a:t>
            </a:r>
            <a:r>
              <a:rPr lang="en-AU" b="0" i="0" dirty="0">
                <a:solidFill>
                  <a:schemeClr val="bg2">
                    <a:lumMod val="10000"/>
                  </a:schemeClr>
                </a:solidFill>
                <a:effectLst/>
                <a:latin typeface="source-serif-pro"/>
              </a:rPr>
              <a:t>T5</a:t>
            </a:r>
            <a:r>
              <a:rPr lang="en-AU" b="0" i="0" dirty="0">
                <a:solidFill>
                  <a:srgbClr val="242424"/>
                </a:solidFill>
                <a:effectLst/>
                <a:latin typeface="source-serif-pro"/>
              </a:rPr>
              <a:t> Transformer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DC45-AAF7-C92F-E796-4444E119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504" y="6317996"/>
            <a:ext cx="7684008" cy="320675"/>
          </a:xfrm>
        </p:spPr>
        <p:txBody>
          <a:bodyPr/>
          <a:lstStyle/>
          <a:p>
            <a:r>
              <a:rPr lang="en-AU" b="1" i="0" dirty="0">
                <a:solidFill>
                  <a:srgbClr val="242424"/>
                </a:solidFill>
                <a:effectLst/>
                <a:latin typeface="sohne"/>
              </a:rPr>
              <a:t>Implementing Transformer Paper (Google T5 Transformer from Scratch and using it to create a Chatbot): https://medium.com/analytics-vidhya/googles-t5-transformer-theory-ffd0acc738d2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EE3477-4CB0-FFE9-4CF3-C2FFE1FD3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8" y="1482090"/>
            <a:ext cx="42972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5816DD-AC1F-D433-800D-21998D5DC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82" y="1750081"/>
            <a:ext cx="4955286" cy="33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256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AU" sz="2400" dirty="0"/>
              <a:t>Example of Using AWS resource such as </a:t>
            </a:r>
            <a:r>
              <a:rPr lang="en-AU" sz="2400" b="1" i="0" dirty="0" err="1">
                <a:solidFill>
                  <a:srgbClr val="374151"/>
                </a:solidFill>
                <a:effectLst/>
              </a:rPr>
              <a:t>SageMaker</a:t>
            </a:r>
            <a:r>
              <a:rPr lang="en-AU" sz="2400" b="1" i="0" dirty="0">
                <a:solidFill>
                  <a:srgbClr val="374151"/>
                </a:solidFill>
                <a:effectLst/>
              </a:rPr>
              <a:t> Jumpstart </a:t>
            </a:r>
            <a:r>
              <a:rPr lang="en-AU" sz="2400" i="0" dirty="0">
                <a:solidFill>
                  <a:srgbClr val="374151"/>
                </a:solidFill>
                <a:effectLst/>
                <a:cs typeface="Shonar Bangla" panose="020B0502040204020203" pitchFamily="18" charset="0"/>
              </a:rPr>
              <a:t>to fine-tuning for the FLAN T5 </a:t>
            </a:r>
            <a:endParaRPr lang="en-AU" sz="2400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0" i="0" dirty="0">
                <a:solidFill>
                  <a:srgbClr val="222222"/>
                </a:solidFill>
                <a:effectLst/>
                <a:latin typeface="inter var"/>
              </a:rPr>
              <a:t>Fine-tuning is a technique that is used to take a pre-trained model and adapt it to a new task. </a:t>
            </a:r>
            <a:endParaRPr lang="en-AU" b="1" i="0" dirty="0">
              <a:effectLst/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Preparing your Environment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Data Preparation</a:t>
            </a:r>
            <a:endParaRPr lang="en-AU" b="1" dirty="0"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Setting up the Fine-Tuning Pipeline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Fine-Tuning</a:t>
            </a:r>
            <a:endParaRPr lang="en-AU" b="1" dirty="0"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Evaluation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Inference</a:t>
            </a:r>
            <a:endParaRPr lang="en-AU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B43F-EA20-098F-EBE4-20C3870D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1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8DCA-B9BA-619A-CA44-FA8EBED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AI?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0F0A1-B397-63E3-7FD8-2FEFDB0D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DE1B2-DE61-2780-BBB9-E87B788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894084-6AD9-990E-9EB9-CA41DDFD9464}"/>
              </a:ext>
            </a:extLst>
          </p:cNvPr>
          <p:cNvSpPr/>
          <p:nvPr/>
        </p:nvSpPr>
        <p:spPr>
          <a:xfrm>
            <a:off x="1328784" y="1865376"/>
            <a:ext cx="3420000" cy="3276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115F1-7249-A5C6-7AB8-DD74E85464CA}"/>
              </a:ext>
            </a:extLst>
          </p:cNvPr>
          <p:cNvSpPr txBox="1"/>
          <p:nvPr/>
        </p:nvSpPr>
        <p:spPr>
          <a:xfrm>
            <a:off x="2821416" y="1984248"/>
            <a:ext cx="434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F2A53-9898-863A-C83E-C61E2E49C5E0}"/>
              </a:ext>
            </a:extLst>
          </p:cNvPr>
          <p:cNvSpPr/>
          <p:nvPr/>
        </p:nvSpPr>
        <p:spPr>
          <a:xfrm>
            <a:off x="1469063" y="2624328"/>
            <a:ext cx="3139440" cy="24835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CDC09-110B-1D74-236B-C0279983604B}"/>
              </a:ext>
            </a:extLst>
          </p:cNvPr>
          <p:cNvSpPr txBox="1"/>
          <p:nvPr/>
        </p:nvSpPr>
        <p:spPr>
          <a:xfrm>
            <a:off x="2572950" y="2691257"/>
            <a:ext cx="93166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Machine</a:t>
            </a:r>
          </a:p>
          <a:p>
            <a:r>
              <a:rPr lang="en-AU" sz="1400" dirty="0">
                <a:solidFill>
                  <a:schemeClr val="bg1"/>
                </a:solidFill>
              </a:rPr>
              <a:t> learning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B50F-D89A-0F18-99F9-3C94E3604D96}"/>
              </a:ext>
            </a:extLst>
          </p:cNvPr>
          <p:cNvSpPr/>
          <p:nvPr/>
        </p:nvSpPr>
        <p:spPr>
          <a:xfrm>
            <a:off x="2139696" y="3436953"/>
            <a:ext cx="1731264" cy="16708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7CE4E-B3D7-A8C9-E072-2734EF89D60F}"/>
              </a:ext>
            </a:extLst>
          </p:cNvPr>
          <p:cNvSpPr txBox="1"/>
          <p:nvPr/>
        </p:nvSpPr>
        <p:spPr>
          <a:xfrm>
            <a:off x="2571555" y="3534388"/>
            <a:ext cx="8675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Deep</a:t>
            </a:r>
          </a:p>
          <a:p>
            <a:r>
              <a:rPr lang="en-AU" sz="1400" dirty="0">
                <a:solidFill>
                  <a:schemeClr val="bg1"/>
                </a:solidFill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73798-D4AA-87F9-F87A-01309A733887}"/>
              </a:ext>
            </a:extLst>
          </p:cNvPr>
          <p:cNvSpPr txBox="1"/>
          <p:nvPr/>
        </p:nvSpPr>
        <p:spPr>
          <a:xfrm>
            <a:off x="5027541" y="2275280"/>
            <a:ext cx="71661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AI: is about to make machines act like humans.</a:t>
            </a:r>
          </a:p>
          <a:p>
            <a:pPr algn="l"/>
            <a:endParaRPr lang="en-AU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AU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Machine learning: is a subset of AI that is used to make machines learn from data.</a:t>
            </a:r>
          </a:p>
          <a:p>
            <a:pPr algn="l"/>
            <a:endParaRPr lang="en-AU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algn="l"/>
            <a:r>
              <a:rPr lang="en-AU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Deep learning: is a subset of machine learning that enhances the automation of training AI models.</a:t>
            </a:r>
          </a:p>
        </p:txBody>
      </p:sp>
    </p:spTree>
    <p:extLst>
      <p:ext uri="{BB962C8B-B14F-4D97-AF65-F5344CB8AC3E}">
        <p14:creationId xmlns:p14="http://schemas.microsoft.com/office/powerpoint/2010/main" val="3792339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6E0E-5C9B-AFCC-DD6E-7B59F226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Preparing your Environment</a:t>
            </a:r>
            <a:br>
              <a:rPr lang="en-AU" b="1" i="0" dirty="0"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75FD-429B-6472-C96C-9DEE6DC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Hardware and Software Requirements: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Ensure you have access to a suitable environment for fine-tuning. 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Amazon EC2 Instances: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Amazon S3: 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Amazon EBS: 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Amazon Elastic Inference: Elastic Inference allows you to attach low-cost GPU-powered inference acceleration to your EC2 instances.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Amazon CloudWatch: CloudWatch provides monitoring and logging</a:t>
            </a:r>
          </a:p>
          <a:p>
            <a:pPr algn="l"/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Install Required Libraries:</a:t>
            </a:r>
            <a:r>
              <a:rPr lang="en-AU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Use Pip to install the necessary Python libraries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. Common libraries for machine learning include: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NumPy and pandas.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Matplotlib and Seaborn.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Scikit-learn.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TensorFlow or </a:t>
            </a:r>
            <a:r>
              <a:rPr lang="en-AU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AU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Setup configuration: </a:t>
            </a:r>
          </a:p>
          <a:p>
            <a:pPr marL="1028700" indent="-342900">
              <a:spcBef>
                <a:spcPts val="0"/>
              </a:spcBef>
            </a:pPr>
            <a:r>
              <a:rPr lang="en-AU" sz="25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AWS region </a:t>
            </a:r>
          </a:p>
          <a:p>
            <a:pPr marL="1028700" indent="-342900">
              <a:spcBef>
                <a:spcPts val="0"/>
              </a:spcBef>
            </a:pPr>
            <a:r>
              <a:rPr lang="en-AU" sz="25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configure </a:t>
            </a:r>
            <a:r>
              <a:rPr lang="en-AU" sz="250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sageMaker</a:t>
            </a:r>
            <a:r>
              <a:rPr lang="en-AU" sz="25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session using boto3 </a:t>
            </a:r>
            <a:endParaRPr lang="en-AU" sz="25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Select a T5 Model: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Choose a pre-trained T5 model that suits your task. (e.g., "t5-small," "t5-base," "t5-large," or "t5-3b").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B6ED6-D879-CD14-860B-CE1D93A5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10BE8-E36B-75AF-AE19-254DB656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2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76F3-EB68-F9C9-4A5E-C39659C8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Data Preparation</a:t>
            </a:r>
            <a:br>
              <a:rPr lang="en-AU" b="1" dirty="0">
                <a:latin typeface="Söhne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836B8-9D62-B5E0-1E77-B24C62B4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Collect and Prepare Data:</a:t>
            </a:r>
          </a:p>
          <a:p>
            <a:pPr lvl="1"/>
            <a:r>
              <a:rPr lang="en-AU" dirty="0">
                <a:latin typeface="Söhne"/>
              </a:rPr>
              <a:t>Labelled </a:t>
            </a:r>
          </a:p>
          <a:p>
            <a:pPr lvl="1"/>
            <a:r>
              <a:rPr lang="en-AU" dirty="0">
                <a:latin typeface="Söhne"/>
              </a:rPr>
              <a:t>Not labelled </a:t>
            </a:r>
          </a:p>
          <a:p>
            <a:pPr lvl="1"/>
            <a:endParaRPr lang="en-AU" b="1" dirty="0">
              <a:latin typeface="Söhne"/>
            </a:endParaRPr>
          </a:p>
          <a:p>
            <a:pPr marL="0" indent="0">
              <a:buNone/>
            </a:pPr>
            <a:r>
              <a:rPr lang="en-AU" b="1" i="0" dirty="0">
                <a:effectLst/>
                <a:latin typeface="Söhne"/>
              </a:rPr>
              <a:t>Data Preprocessing: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Tokenize </a:t>
            </a:r>
            <a:endParaRPr lang="en-AU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AU" dirty="0">
                <a:solidFill>
                  <a:srgbClr val="374151"/>
                </a:solidFill>
                <a:latin typeface="Söhne"/>
              </a:rPr>
              <a:t>Normalized </a:t>
            </a:r>
          </a:p>
          <a:p>
            <a:pPr lvl="1"/>
            <a:r>
              <a:rPr lang="en-AU" dirty="0">
                <a:solidFill>
                  <a:srgbClr val="374151"/>
                </a:solidFill>
                <a:latin typeface="Söhne"/>
              </a:rPr>
              <a:t>Missing data</a:t>
            </a:r>
            <a:endParaRPr lang="en-AU" dirty="0">
              <a:latin typeface="Söhn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86016-FF12-8548-314A-0F826C38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96A82-CC51-4588-1CF4-832B8E86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97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4620-4442-9FF2-23C3-362D0E81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Setting up the Fine-Tuning Pipeline</a:t>
            </a:r>
            <a:br>
              <a:rPr lang="en-AU" b="1" i="0" dirty="0"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43DF-698A-278A-A6FF-EF6269DEC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b="1" i="0" dirty="0">
                <a:effectLst/>
                <a:latin typeface="Söhne"/>
              </a:rPr>
              <a:t>Choose a Framework</a:t>
            </a:r>
          </a:p>
          <a:p>
            <a:pPr lvl="1"/>
            <a:r>
              <a:rPr lang="en-AU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endParaRPr lang="en-AU" b="1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TensorFlow</a:t>
            </a:r>
          </a:p>
          <a:p>
            <a:endParaRPr lang="en-AU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AU" b="1" i="0" dirty="0">
                <a:effectLst/>
                <a:latin typeface="Söhne"/>
              </a:rPr>
              <a:t>Load the Pre-trained T5 Model</a:t>
            </a:r>
            <a:endParaRPr lang="en-AU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Hugging</a:t>
            </a:r>
          </a:p>
          <a:p>
            <a:pPr lvl="1"/>
            <a:r>
              <a:rPr lang="en-AU" dirty="0" err="1">
                <a:solidFill>
                  <a:srgbClr val="374151"/>
                </a:solidFill>
                <a:latin typeface="Söhne"/>
              </a:rPr>
              <a:t>Github</a:t>
            </a:r>
            <a:endParaRPr lang="en-AU" dirty="0">
              <a:solidFill>
                <a:srgbClr val="374151"/>
              </a:solidFill>
              <a:latin typeface="Söhne"/>
            </a:endParaRPr>
          </a:p>
          <a:p>
            <a:r>
              <a:rPr lang="en-AU" b="1" i="0" dirty="0">
                <a:effectLst/>
                <a:latin typeface="Söhne"/>
              </a:rPr>
              <a:t>Data Loader :</a:t>
            </a:r>
            <a:r>
              <a:rPr lang="en-AU" b="0" i="0" u="none" strike="noStrike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AU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dataset should be divided into three</a:t>
            </a:r>
            <a:endParaRPr lang="en-AU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lvl="1"/>
            <a:r>
              <a:rPr lang="en-AU" dirty="0">
                <a:solidFill>
                  <a:srgbClr val="374151"/>
                </a:solidFill>
                <a:latin typeface="Söhne"/>
              </a:rPr>
              <a:t>Training : for training model.</a:t>
            </a:r>
          </a:p>
          <a:p>
            <a:pPr lvl="1"/>
            <a:r>
              <a:rPr lang="en-AU" dirty="0">
                <a:solidFill>
                  <a:srgbClr val="374151"/>
                </a:solidFill>
                <a:latin typeface="Söhne"/>
              </a:rPr>
              <a:t>Validation: for fine-tuning model.</a:t>
            </a:r>
          </a:p>
          <a:p>
            <a:pPr lvl="1"/>
            <a:r>
              <a:rPr lang="en-AU" i="0" dirty="0">
                <a:solidFill>
                  <a:srgbClr val="374151"/>
                </a:solidFill>
                <a:effectLst/>
                <a:latin typeface="Söhne"/>
              </a:rPr>
              <a:t>Testing: for testing the performance of the model.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D6B77-9DE0-2F8F-C1AF-D5E5E0EC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7200F-7FE9-9F3A-F547-73827C70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6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6E0E-5C9B-AFCC-DD6E-7B59F226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Fine-Tuning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75FD-429B-6472-C96C-9DEE6DC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Define Training Hyperparameters: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Set hyperparameters </a:t>
            </a: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like batch size: </a:t>
            </a:r>
            <a:r>
              <a:rPr lang="en-AU" b="0" i="0" u="sng" dirty="0">
                <a:solidFill>
                  <a:srgbClr val="374151"/>
                </a:solidFill>
                <a:effectLst/>
                <a:latin typeface="Söhne"/>
              </a:rPr>
              <a:t>the number of training samples utilized in one forward and backward</a:t>
            </a: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learning rate: </a:t>
            </a:r>
            <a:r>
              <a:rPr lang="en-AU" b="0" i="0" u="sng" dirty="0">
                <a:solidFill>
                  <a:srgbClr val="374151"/>
                </a:solidFill>
                <a:effectLst/>
                <a:latin typeface="Söhne"/>
              </a:rPr>
              <a:t>controls the step size or rate at which a machine learning model updates its internal parameters during training.</a:t>
            </a: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number of training epochs: </a:t>
            </a:r>
            <a:r>
              <a:rPr lang="en-AU" b="0" i="0" u="sng" dirty="0">
                <a:solidFill>
                  <a:srgbClr val="374151"/>
                </a:solidFill>
                <a:effectLst/>
                <a:latin typeface="Söhne"/>
              </a:rPr>
              <a:t>pass through the entire training dataset.</a:t>
            </a:r>
          </a:p>
          <a:p>
            <a:pPr lvl="1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and evaluation metrics: </a:t>
            </a:r>
            <a:r>
              <a:rPr lang="en-AU" b="0" i="0" u="sng" dirty="0">
                <a:solidFill>
                  <a:srgbClr val="374151"/>
                </a:solidFill>
                <a:effectLst/>
                <a:latin typeface="Söhne"/>
              </a:rPr>
              <a:t>assess the quality of a machine learning model's predictions</a:t>
            </a:r>
          </a:p>
          <a:p>
            <a:pPr marL="0" indent="0" algn="l">
              <a:buNone/>
            </a:pP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These values depend on your specific task and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Loss Function: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Define a loss function that calculates the error between model predictions and ground truth.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Optimizer: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Choose an optimizer such as Adam or RMSprop to update the model's weights during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Training Loop: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Implement a training loop that iterates through your dataset.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Validation: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Periodically evaluate your model on a validation dataset to check its performance during training.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374151"/>
                </a:solidFill>
                <a:latin typeface="Söhne"/>
              </a:rPr>
              <a:t>Use </a:t>
            </a:r>
            <a:r>
              <a:rPr lang="en-AU" b="1" i="1" u="sng" dirty="0">
                <a:solidFill>
                  <a:srgbClr val="374151"/>
                </a:solidFill>
                <a:latin typeface="Söhne"/>
              </a:rPr>
              <a:t>fit</a:t>
            </a:r>
            <a:r>
              <a:rPr lang="en-AU" b="1" dirty="0">
                <a:solidFill>
                  <a:srgbClr val="374151"/>
                </a:solidFill>
                <a:latin typeface="Söhne"/>
              </a:rPr>
              <a:t> method: </a:t>
            </a: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B6ED6-D879-CD14-860B-CE1D93A5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10BE8-E36B-75AF-AE19-254DB656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022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76F3-EB68-F9C9-4A5E-C39659C8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Evaluation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836B8-9D62-B5E0-1E77-B24C62B4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Test Data: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evaluate your fine-tuned model on a separate test dataset.</a:t>
            </a:r>
          </a:p>
          <a:p>
            <a:pPr lvl="1"/>
            <a:r>
              <a:rPr lang="en-AU" b="1" i="0" dirty="0">
                <a:solidFill>
                  <a:srgbClr val="374151"/>
                </a:solidFill>
                <a:effectLst/>
                <a:latin typeface="Söhne"/>
              </a:rPr>
              <a:t>Metrics: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Calculate and report relevant evaluation metrics for your specific task. </a:t>
            </a:r>
          </a:p>
          <a:p>
            <a:pPr lvl="2"/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Accuracy </a:t>
            </a:r>
          </a:p>
          <a:p>
            <a:pPr lvl="2"/>
            <a:r>
              <a:rPr lang="en-AU" dirty="0">
                <a:solidFill>
                  <a:srgbClr val="374151"/>
                </a:solidFill>
                <a:latin typeface="Söhne"/>
              </a:rPr>
              <a:t>Loss</a:t>
            </a:r>
          </a:p>
          <a:p>
            <a:r>
              <a:rPr lang="en-AU" b="1" i="0" dirty="0">
                <a:effectLst/>
                <a:latin typeface="Söhne"/>
              </a:rPr>
              <a:t>Monitoring: 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Continuously monitor your training and </a:t>
            </a:r>
            <a:r>
              <a:rPr lang="en-AU" b="0" i="0" dirty="0" err="1">
                <a:solidFill>
                  <a:srgbClr val="374151"/>
                </a:solidFill>
                <a:effectLst/>
                <a:latin typeface="Söhne"/>
              </a:rPr>
              <a:t>evalating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process. </a:t>
            </a:r>
          </a:p>
          <a:p>
            <a:r>
              <a:rPr lang="en-AU" b="1" i="0" dirty="0">
                <a:effectLst/>
                <a:latin typeface="Söhne"/>
              </a:rPr>
              <a:t>Debugging: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If your model isn't performing as expected, check your data, preprocessing, and model architecture for issues.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86016-FF12-8548-314A-0F826C38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96A82-CC51-4588-1CF4-832B8E86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0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4620-4442-9FF2-23C3-362D0E81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Inference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43DF-698A-278A-A6FF-EF6269DEC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Deployment: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If you intend to deploy your fine-tuned model for real-world applications, set up an inference pipeline. This may involve creating an API using frameworks. </a:t>
            </a:r>
          </a:p>
          <a:p>
            <a:endParaRPr lang="en-AU" dirty="0">
              <a:solidFill>
                <a:srgbClr val="374151"/>
              </a:solidFill>
              <a:latin typeface="Söhne"/>
            </a:endParaRPr>
          </a:p>
          <a:p>
            <a:endParaRPr lang="en-AU" dirty="0">
              <a:solidFill>
                <a:srgbClr val="374151"/>
              </a:solidFill>
              <a:latin typeface="Söhne"/>
            </a:endParaRPr>
          </a:p>
          <a:p>
            <a:r>
              <a:rPr lang="en-AU" u="sng" dirty="0">
                <a:solidFill>
                  <a:schemeClr val="accent2">
                    <a:lumMod val="75000"/>
                  </a:schemeClr>
                </a:solidFill>
              </a:rPr>
              <a:t>Is it possible to fine-tuning </a:t>
            </a:r>
            <a:r>
              <a:rPr lang="en-AU" b="0" i="0" u="sng" dirty="0">
                <a:solidFill>
                  <a:schemeClr val="accent2">
                    <a:lumMod val="75000"/>
                  </a:schemeClr>
                </a:solidFill>
                <a:effectLst/>
                <a:latin typeface="AmazonEmberBold"/>
              </a:rPr>
              <a:t>T5 XL with Amazon </a:t>
            </a:r>
            <a:r>
              <a:rPr lang="en-AU" b="0" i="0" u="sng" dirty="0" err="1">
                <a:solidFill>
                  <a:schemeClr val="accent2">
                    <a:lumMod val="75000"/>
                  </a:schemeClr>
                </a:solidFill>
                <a:effectLst/>
                <a:latin typeface="AmazonEmberBold"/>
              </a:rPr>
              <a:t>SageMaker</a:t>
            </a:r>
            <a:r>
              <a:rPr lang="en-AU" b="0" i="0" u="sng" dirty="0">
                <a:solidFill>
                  <a:schemeClr val="accent2">
                    <a:lumMod val="75000"/>
                  </a:schemeClr>
                </a:solidFill>
                <a:effectLst/>
                <a:latin typeface="AmazonEmberBold"/>
              </a:rPr>
              <a:t>? </a:t>
            </a:r>
          </a:p>
          <a:p>
            <a:pPr lvl="1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Yes, you can find all the step in the following link:  </a:t>
            </a:r>
            <a:r>
              <a:rPr lang="en-AU" dirty="0">
                <a:hlinkClick r:id="rId2"/>
              </a:rPr>
              <a:t>Here</a:t>
            </a:r>
            <a:endParaRPr lang="en-US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D6B77-9DE0-2F8F-C1AF-D5E5E0EC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7200F-7FE9-9F3A-F547-73827C70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60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08" y="205130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Each handwritten number is captured as a 28 x 28 pixel image with a grayscale number for each pixel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sourced from MNIST images from Grant Sanderson (https://www.youtube.com/channel/UCYO_jab_esuFRV4b17AJtAw)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3003237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5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What is each layer recognizing?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hidden layer would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recognise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combined segments</a:t>
            </a:r>
            <a:endParaRPr lang="en-US" sz="2000" kern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3C8B8-AD82-FE73-9CC9-4EE41D10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E0A7-AA73-9DF3-9620-619C804A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FFFFFF"/>
                </a:solidFill>
                <a:latin typeface="+mn-lt"/>
              </a:rPr>
              <a:pPr/>
              <a:t>5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52ED-C9E9-87B0-1290-9D47FC51B734}"/>
              </a:ext>
            </a:extLst>
          </p:cNvPr>
          <p:cNvSpPr/>
          <p:nvPr/>
        </p:nvSpPr>
        <p:spPr>
          <a:xfrm>
            <a:off x="9168384" y="469392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Question Answering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C2E25-25C4-6FB9-D2C8-25FF8ECD9EF0}"/>
              </a:ext>
            </a:extLst>
          </p:cNvPr>
          <p:cNvSpPr/>
          <p:nvPr/>
        </p:nvSpPr>
        <p:spPr>
          <a:xfrm>
            <a:off x="9159240" y="5023104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Instruction following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99098-8A56-C3FC-95BE-4E81F0B027CE}"/>
              </a:ext>
            </a:extLst>
          </p:cNvPr>
          <p:cNvSpPr/>
          <p:nvPr/>
        </p:nvSpPr>
        <p:spPr>
          <a:xfrm>
            <a:off x="9168384" y="1405128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D66F5-9061-00E5-F55B-065630C33124}"/>
              </a:ext>
            </a:extLst>
          </p:cNvPr>
          <p:cNvSpPr/>
          <p:nvPr/>
        </p:nvSpPr>
        <p:spPr>
          <a:xfrm>
            <a:off x="9159240" y="2237232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31B33-2AD9-17E8-291A-EF2461E98055}"/>
              </a:ext>
            </a:extLst>
          </p:cNvPr>
          <p:cNvSpPr/>
          <p:nvPr/>
        </p:nvSpPr>
        <p:spPr>
          <a:xfrm>
            <a:off x="9162288" y="3230880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2354C-D41E-1D7A-04B8-7040BC4CB8E3}"/>
              </a:ext>
            </a:extLst>
          </p:cNvPr>
          <p:cNvSpPr/>
          <p:nvPr/>
        </p:nvSpPr>
        <p:spPr>
          <a:xfrm>
            <a:off x="9162288" y="4126992"/>
            <a:ext cx="1591056" cy="5974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Object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601-5A6C-31A0-92EF-193BCD341498}"/>
              </a:ext>
            </a:extLst>
          </p:cNvPr>
          <p:cNvSpPr/>
          <p:nvPr/>
        </p:nvSpPr>
        <p:spPr>
          <a:xfrm>
            <a:off x="646176" y="920496"/>
            <a:ext cx="1591056" cy="59740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3B67E-C04E-32B3-5D1D-E65F37EE920A}"/>
              </a:ext>
            </a:extLst>
          </p:cNvPr>
          <p:cNvSpPr/>
          <p:nvPr/>
        </p:nvSpPr>
        <p:spPr>
          <a:xfrm>
            <a:off x="646176" y="1856232"/>
            <a:ext cx="1591056" cy="59740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3EB0-A53F-1227-D5A9-1BBEEA10142E}"/>
              </a:ext>
            </a:extLst>
          </p:cNvPr>
          <p:cNvSpPr/>
          <p:nvPr/>
        </p:nvSpPr>
        <p:spPr>
          <a:xfrm>
            <a:off x="637032" y="2688336"/>
            <a:ext cx="1591056" cy="59740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Speech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1ED59-4451-C48F-7B13-9D79846F4696}"/>
              </a:ext>
            </a:extLst>
          </p:cNvPr>
          <p:cNvSpPr/>
          <p:nvPr/>
        </p:nvSpPr>
        <p:spPr>
          <a:xfrm>
            <a:off x="640080" y="3706369"/>
            <a:ext cx="1591056" cy="59740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FAFFE-3B5A-D6FF-E027-E288DBCF0ED2}"/>
              </a:ext>
            </a:extLst>
          </p:cNvPr>
          <p:cNvSpPr/>
          <p:nvPr/>
        </p:nvSpPr>
        <p:spPr>
          <a:xfrm>
            <a:off x="640080" y="4578096"/>
            <a:ext cx="1591056" cy="59740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3D </a:t>
            </a:r>
            <a:r>
              <a:rPr lang="en-AU" dirty="0" err="1"/>
              <a:t>sginals</a:t>
            </a:r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82F9-01F1-A197-F4F0-FF4994A67647}"/>
              </a:ext>
            </a:extLst>
          </p:cNvPr>
          <p:cNvSpPr/>
          <p:nvPr/>
        </p:nvSpPr>
        <p:spPr>
          <a:xfrm>
            <a:off x="4828032" y="2521903"/>
            <a:ext cx="1371600" cy="8869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5FFDD-26B9-F153-DB98-8208A2A33B39}"/>
              </a:ext>
            </a:extLst>
          </p:cNvPr>
          <p:cNvCxnSpPr>
            <a:cxnSpLocks/>
          </p:cNvCxnSpPr>
          <p:nvPr/>
        </p:nvCxnSpPr>
        <p:spPr>
          <a:xfrm>
            <a:off x="2895600" y="2965387"/>
            <a:ext cx="187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1907D-59BA-C8D0-567C-0F0F9900B94C}"/>
              </a:ext>
            </a:extLst>
          </p:cNvPr>
          <p:cNvCxnSpPr>
            <a:cxnSpLocks/>
          </p:cNvCxnSpPr>
          <p:nvPr/>
        </p:nvCxnSpPr>
        <p:spPr>
          <a:xfrm>
            <a:off x="6199632" y="2965387"/>
            <a:ext cx="2212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DA718B-24A6-0711-AADD-0FABB060CD27}"/>
              </a:ext>
            </a:extLst>
          </p:cNvPr>
          <p:cNvCxnSpPr>
            <a:cxnSpLocks/>
          </p:cNvCxnSpPr>
          <p:nvPr/>
        </p:nvCxnSpPr>
        <p:spPr>
          <a:xfrm>
            <a:off x="8412480" y="754380"/>
            <a:ext cx="24384" cy="45674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E78F-5319-9AB4-B5D5-63E629883FA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412480" y="754380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E4CD18-EAFC-AF53-9F41-A32D14D984CF}"/>
              </a:ext>
            </a:extLst>
          </p:cNvPr>
          <p:cNvCxnSpPr>
            <a:cxnSpLocks/>
          </p:cNvCxnSpPr>
          <p:nvPr/>
        </p:nvCxnSpPr>
        <p:spPr>
          <a:xfrm>
            <a:off x="8436864" y="1698244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7E3505-3ECE-7D68-6D2B-4CCD06789AA3}"/>
              </a:ext>
            </a:extLst>
          </p:cNvPr>
          <p:cNvCxnSpPr>
            <a:cxnSpLocks/>
          </p:cNvCxnSpPr>
          <p:nvPr/>
        </p:nvCxnSpPr>
        <p:spPr>
          <a:xfrm>
            <a:off x="8421624" y="2556002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62FD0-3CBD-70E5-DE8B-E6D72FDB1C40}"/>
              </a:ext>
            </a:extLst>
          </p:cNvPr>
          <p:cNvCxnSpPr>
            <a:cxnSpLocks/>
          </p:cNvCxnSpPr>
          <p:nvPr/>
        </p:nvCxnSpPr>
        <p:spPr>
          <a:xfrm>
            <a:off x="8436864" y="3588004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D1475D1-D1A5-6110-2ED9-DAEE5F332A2E}"/>
              </a:ext>
            </a:extLst>
          </p:cNvPr>
          <p:cNvCxnSpPr>
            <a:cxnSpLocks/>
          </p:cNvCxnSpPr>
          <p:nvPr/>
        </p:nvCxnSpPr>
        <p:spPr>
          <a:xfrm>
            <a:off x="8436864" y="4442206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6E865B2-16BF-1580-2207-BE3BE8363158}"/>
              </a:ext>
            </a:extLst>
          </p:cNvPr>
          <p:cNvCxnSpPr>
            <a:cxnSpLocks/>
          </p:cNvCxnSpPr>
          <p:nvPr/>
        </p:nvCxnSpPr>
        <p:spPr>
          <a:xfrm>
            <a:off x="8436864" y="5327142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CD103D9-A1E7-7F4A-020A-CD3A33E05DA6}"/>
              </a:ext>
            </a:extLst>
          </p:cNvPr>
          <p:cNvCxnSpPr/>
          <p:nvPr/>
        </p:nvCxnSpPr>
        <p:spPr>
          <a:xfrm>
            <a:off x="2895600" y="12192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4DA06F9-6B51-C99E-FDC6-C6E9E08E15EE}"/>
              </a:ext>
            </a:extLst>
          </p:cNvPr>
          <p:cNvCxnSpPr>
            <a:stCxn id="13" idx="3"/>
          </p:cNvCxnSpPr>
          <p:nvPr/>
        </p:nvCxnSpPr>
        <p:spPr>
          <a:xfrm>
            <a:off x="2237232" y="121920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5104B7F2-6748-74D6-2A3D-A75C6928BEFF}"/>
              </a:ext>
            </a:extLst>
          </p:cNvPr>
          <p:cNvCxnSpPr/>
          <p:nvPr/>
        </p:nvCxnSpPr>
        <p:spPr>
          <a:xfrm>
            <a:off x="2228088" y="2154936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A5B585FE-4F8B-4FF9-6E8F-3DB377DE019E}"/>
              </a:ext>
            </a:extLst>
          </p:cNvPr>
          <p:cNvCxnSpPr/>
          <p:nvPr/>
        </p:nvCxnSpPr>
        <p:spPr>
          <a:xfrm>
            <a:off x="2237232" y="2965387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271C67D-B753-2181-C9E4-B40C7E6BBACE}"/>
              </a:ext>
            </a:extLst>
          </p:cNvPr>
          <p:cNvCxnSpPr/>
          <p:nvPr/>
        </p:nvCxnSpPr>
        <p:spPr>
          <a:xfrm>
            <a:off x="2228088" y="3986784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62B3A9-1ED4-C544-AB6C-2E7C2156F299}"/>
              </a:ext>
            </a:extLst>
          </p:cNvPr>
          <p:cNvCxnSpPr/>
          <p:nvPr/>
        </p:nvCxnSpPr>
        <p:spPr>
          <a:xfrm>
            <a:off x="2228088" y="487680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BFBC239-FE90-74CC-C319-20DB847A41BE}"/>
              </a:ext>
            </a:extLst>
          </p:cNvPr>
          <p:cNvSpPr txBox="1"/>
          <p:nvPr/>
        </p:nvSpPr>
        <p:spPr>
          <a:xfrm>
            <a:off x="3316597" y="2586930"/>
            <a:ext cx="1078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Training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09769D9-00BD-CDAD-8689-2203A9A6CF22}"/>
              </a:ext>
            </a:extLst>
          </p:cNvPr>
          <p:cNvSpPr txBox="1"/>
          <p:nvPr/>
        </p:nvSpPr>
        <p:spPr>
          <a:xfrm>
            <a:off x="6646740" y="2602394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Adaptation</a:t>
            </a:r>
          </a:p>
        </p:txBody>
      </p:sp>
    </p:spTree>
    <p:extLst>
      <p:ext uri="{BB962C8B-B14F-4D97-AF65-F5344CB8AC3E}">
        <p14:creationId xmlns:p14="http://schemas.microsoft.com/office/powerpoint/2010/main" val="2948694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344880"/>
            <a:ext cx="6671732" cy="3769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Visualising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48" y="1640755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specific deep neural networks can be trained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to recognize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segments – not this one</a:t>
            </a:r>
          </a:p>
        </p:txBody>
      </p:sp>
    </p:spTree>
    <p:extLst>
      <p:ext uri="{BB962C8B-B14F-4D97-AF65-F5344CB8AC3E}">
        <p14:creationId xmlns:p14="http://schemas.microsoft.com/office/powerpoint/2010/main" val="1135921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41236"/>
            <a:ext cx="6250769" cy="36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</p:spTree>
    <p:extLst>
      <p:ext uri="{BB962C8B-B14F-4D97-AF65-F5344CB8AC3E}">
        <p14:creationId xmlns:p14="http://schemas.microsoft.com/office/powerpoint/2010/main" val="20676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53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 Network </a:t>
            </a:r>
            <a:r>
              <a:rPr lang="en-US" sz="5200" dirty="0"/>
              <a:t>Infrastructure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Feed forward networks">
            <a:extLst>
              <a:ext uri="{FF2B5EF4-FFF2-40B4-BE49-F238E27FC236}">
                <a16:creationId xmlns:a16="http://schemas.microsoft.com/office/drawing/2014/main" id="{E78B488A-F241-65D0-B9F3-7D525E7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129" y="1845426"/>
            <a:ext cx="791868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67586-F0AF-6209-4E2C-5D8445CB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54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2884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28302" r="-18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28302" r="-1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4BC3-5194-B479-7FD5-0B14568C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0A7F0-119D-7D94-7290-B7CA13FD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FAA8-9B8A-2602-A584-102D6642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F52C74-1E00-C936-0A41-5C747F22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09" y="1753298"/>
            <a:ext cx="9160778" cy="49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 fontScale="90000"/>
          </a:bodyPr>
          <a:lstStyle/>
          <a:p>
            <a:r>
              <a:rPr lang="en-AU" b="1" i="0" dirty="0">
                <a:solidFill>
                  <a:srgbClr val="242424"/>
                </a:solidFill>
                <a:effectLst/>
                <a:latin typeface="sohne"/>
              </a:rPr>
              <a:t>Back-Propagation Work in Neural Networks</a:t>
            </a:r>
            <a:br>
              <a:rPr lang="en-AU" b="1" i="0" dirty="0">
                <a:solidFill>
                  <a:srgbClr val="242424"/>
                </a:solidFill>
                <a:effectLst/>
                <a:latin typeface="sohne"/>
              </a:rPr>
            </a:b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83EF8-E3A9-2CEE-419A-88113B1A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4960" y="6356350"/>
            <a:ext cx="8237220" cy="365125"/>
          </a:xfrm>
        </p:spPr>
        <p:txBody>
          <a:bodyPr/>
          <a:lstStyle/>
          <a:p>
            <a:r>
              <a:rPr lang="en-AU" sz="1200" dirty="0"/>
              <a:t>https://towardsdatascience.com/how-does-back-propagation-work-in-neural-networks-with-worked-example-bc59dfb97f48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DA323-9B67-C576-76AE-6B732858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70364"/>
            <a:ext cx="9601200" cy="493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3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60254</TotalTime>
  <Words>2513</Words>
  <Application>Microsoft Office PowerPoint</Application>
  <PresentationFormat>Widescreen</PresentationFormat>
  <Paragraphs>405</Paragraphs>
  <Slides>58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AmazonEmberBold</vt:lpstr>
      <vt:lpstr>Arial</vt:lpstr>
      <vt:lpstr>Calibri</vt:lpstr>
      <vt:lpstr>Calibri Light</vt:lpstr>
      <vt:lpstr>Cambria Math</vt:lpstr>
      <vt:lpstr>Courier</vt:lpstr>
      <vt:lpstr>inter var</vt:lpstr>
      <vt:lpstr>KaTeX_Main</vt:lpstr>
      <vt:lpstr>KaTeX_Math</vt:lpstr>
      <vt:lpstr>Lato</vt:lpstr>
      <vt:lpstr>Libre Baskerville</vt:lpstr>
      <vt:lpstr>sohne</vt:lpstr>
      <vt:lpstr>Söhne</vt:lpstr>
      <vt:lpstr>Source Sans Pro</vt:lpstr>
      <vt:lpstr>source-serif-pro</vt:lpstr>
      <vt:lpstr>Tahoma</vt:lpstr>
      <vt:lpstr>Times New Roman</vt:lpstr>
      <vt:lpstr>Wingdings</vt:lpstr>
      <vt:lpstr>Office Theme</vt:lpstr>
      <vt:lpstr>AI and AWS</vt:lpstr>
      <vt:lpstr>PowerPoint Presentation</vt:lpstr>
      <vt:lpstr>PowerPoint Presentation</vt:lpstr>
      <vt:lpstr>What is AI? </vt:lpstr>
      <vt:lpstr>PowerPoint Presentation</vt:lpstr>
      <vt:lpstr>Neuronal Network Infrastructure </vt:lpstr>
      <vt:lpstr>Perceptron (Single node neural network)</vt:lpstr>
      <vt:lpstr>Activation Function </vt:lpstr>
      <vt:lpstr>Back-Propagation Work in Neural Networks </vt:lpstr>
      <vt:lpstr>Calculating the Loss</vt:lpstr>
      <vt:lpstr>Metrics  for Monitoring the Performance of the Model   </vt:lpstr>
      <vt:lpstr>Bayesian Algorithm </vt:lpstr>
      <vt:lpstr>The types of machine learning </vt:lpstr>
      <vt:lpstr>AWS’s applications and platforms</vt:lpstr>
      <vt:lpstr>Amazon Comprehend</vt:lpstr>
      <vt:lpstr> Analysis of news item</vt:lpstr>
      <vt:lpstr>Key phrases and sentiment</vt:lpstr>
      <vt:lpstr>In code</vt:lpstr>
      <vt:lpstr>Amazon Rekognition</vt:lpstr>
      <vt:lpstr>Object and scene detection</vt:lpstr>
      <vt:lpstr>Celebrity Recognition</vt:lpstr>
      <vt:lpstr>Wolf vs Husky</vt:lpstr>
      <vt:lpstr>Husky</vt:lpstr>
      <vt:lpstr>Predictions</vt:lpstr>
      <vt:lpstr>Model was recognizing snow!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Alternatives </vt:lpstr>
      <vt:lpstr>PowerPoint Presentation</vt:lpstr>
      <vt:lpstr>Googles T5 Transformer</vt:lpstr>
      <vt:lpstr>Example of Using AWS resource such as SageMaker Jumpstart to fine-tuning for the FLAN T5 </vt:lpstr>
      <vt:lpstr>Preparing your Environment </vt:lpstr>
      <vt:lpstr>Data Preparation </vt:lpstr>
      <vt:lpstr>Setting up the Fine-Tuning Pipeline </vt:lpstr>
      <vt:lpstr>Fine-Tuning</vt:lpstr>
      <vt:lpstr>Evaluation</vt:lpstr>
      <vt:lpstr>Inference </vt:lpstr>
      <vt:lpstr>Alternatively…</vt:lpstr>
      <vt:lpstr>Digit Classification</vt:lpstr>
      <vt:lpstr>4 layer neural network</vt:lpstr>
      <vt:lpstr>What is each layer recognizing?</vt:lpstr>
      <vt:lpstr>Visualising weights and biases</vt:lpstr>
      <vt:lpstr>Random noise can be interpreted as a number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Abdullah Alelyani</cp:lastModifiedBy>
  <cp:revision>4184</cp:revision>
  <dcterms:created xsi:type="dcterms:W3CDTF">1999-05-23T11:18:07Z</dcterms:created>
  <dcterms:modified xsi:type="dcterms:W3CDTF">2023-09-19T05:32:21Z</dcterms:modified>
  <cp:category>Lecture</cp:category>
</cp:coreProperties>
</file>